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69" r:id="rId5"/>
    <p:sldId id="259" r:id="rId6"/>
    <p:sldId id="260" r:id="rId7"/>
    <p:sldId id="280" r:id="rId8"/>
    <p:sldId id="261" r:id="rId9"/>
    <p:sldId id="273" r:id="rId10"/>
    <p:sldId id="278" r:id="rId11"/>
    <p:sldId id="270" r:id="rId12"/>
    <p:sldId id="266" r:id="rId13"/>
    <p:sldId id="272" r:id="rId14"/>
    <p:sldId id="277" r:id="rId15"/>
    <p:sldId id="275" r:id="rId16"/>
    <p:sldId id="276" r:id="rId17"/>
    <p:sldId id="271" r:id="rId18"/>
    <p:sldId id="279"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0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81E96-52E8-4D2C-8A44-A5BA02712688}" v="30" dt="2024-05-17T14:47:17.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chika hem chandra sai santhosh" userId="527b80fa20a8b33e" providerId="LiveId" clId="{72E81E96-52E8-4D2C-8A44-A5BA02712688}"/>
    <pc:docChg chg="undo custSel addSld modSld sldOrd">
      <pc:chgData name="pichika hem chandra sai santhosh" userId="527b80fa20a8b33e" providerId="LiveId" clId="{72E81E96-52E8-4D2C-8A44-A5BA02712688}" dt="2024-05-17T14:47:17.482" v="578"/>
      <pc:docMkLst>
        <pc:docMk/>
      </pc:docMkLst>
      <pc:sldChg chg="modSp mod modTransition">
        <pc:chgData name="pichika hem chandra sai santhosh" userId="527b80fa20a8b33e" providerId="LiveId" clId="{72E81E96-52E8-4D2C-8A44-A5BA02712688}" dt="2024-05-17T14:47:04.297" v="576"/>
        <pc:sldMkLst>
          <pc:docMk/>
          <pc:sldMk cId="1979000923" sldId="256"/>
        </pc:sldMkLst>
        <pc:spChg chg="mod">
          <ac:chgData name="pichika hem chandra sai santhosh" userId="527b80fa20a8b33e" providerId="LiveId" clId="{72E81E96-52E8-4D2C-8A44-A5BA02712688}" dt="2024-05-15T08:38:57.078" v="333" actId="20577"/>
          <ac:spMkLst>
            <pc:docMk/>
            <pc:sldMk cId="1979000923" sldId="256"/>
            <ac:spMk id="3" creationId="{96C73024-4E49-F831-FAB9-162292440B21}"/>
          </ac:spMkLst>
        </pc:spChg>
      </pc:sldChg>
      <pc:sldChg chg="ord">
        <pc:chgData name="pichika hem chandra sai santhosh" userId="527b80fa20a8b33e" providerId="LiveId" clId="{72E81E96-52E8-4D2C-8A44-A5BA02712688}" dt="2024-05-17T13:31:38.975" v="497"/>
        <pc:sldMkLst>
          <pc:docMk/>
          <pc:sldMk cId="3215624408" sldId="257"/>
        </pc:sldMkLst>
      </pc:sldChg>
      <pc:sldChg chg="addSp delSp modSp mod">
        <pc:chgData name="pichika hem chandra sai santhosh" userId="527b80fa20a8b33e" providerId="LiveId" clId="{72E81E96-52E8-4D2C-8A44-A5BA02712688}" dt="2024-05-17T13:28:46.413" v="491" actId="478"/>
        <pc:sldMkLst>
          <pc:docMk/>
          <pc:sldMk cId="2740696887" sldId="258"/>
        </pc:sldMkLst>
        <pc:spChg chg="mod">
          <ac:chgData name="pichika hem chandra sai santhosh" userId="527b80fa20a8b33e" providerId="LiveId" clId="{72E81E96-52E8-4D2C-8A44-A5BA02712688}" dt="2024-04-23T13:40:13.811" v="31" actId="1076"/>
          <ac:spMkLst>
            <pc:docMk/>
            <pc:sldMk cId="2740696887" sldId="258"/>
            <ac:spMk id="2" creationId="{443610F4-4C4C-7B0B-D237-A1CEA1E9018F}"/>
          </ac:spMkLst>
        </pc:spChg>
        <pc:spChg chg="add del mod">
          <ac:chgData name="pichika hem chandra sai santhosh" userId="527b80fa20a8b33e" providerId="LiveId" clId="{72E81E96-52E8-4D2C-8A44-A5BA02712688}" dt="2024-05-17T13:28:46.413" v="491" actId="478"/>
          <ac:spMkLst>
            <pc:docMk/>
            <pc:sldMk cId="2740696887" sldId="258"/>
            <ac:spMk id="3" creationId="{56F21625-795A-8716-740A-D3A99F1D7406}"/>
          </ac:spMkLst>
        </pc:spChg>
        <pc:picChg chg="add del mod ord">
          <ac:chgData name="pichika hem chandra sai santhosh" userId="527b80fa20a8b33e" providerId="LiveId" clId="{72E81E96-52E8-4D2C-8A44-A5BA02712688}" dt="2024-04-23T13:40:01.974" v="29" actId="478"/>
          <ac:picMkLst>
            <pc:docMk/>
            <pc:sldMk cId="2740696887" sldId="258"/>
            <ac:picMk id="3" creationId="{CCA5D514-453C-076E-D859-F95756CB1A37}"/>
          </ac:picMkLst>
        </pc:picChg>
      </pc:sldChg>
      <pc:sldChg chg="modSp mod">
        <pc:chgData name="pichika hem chandra sai santhosh" userId="527b80fa20a8b33e" providerId="LiveId" clId="{72E81E96-52E8-4D2C-8A44-A5BA02712688}" dt="2024-05-17T14:44:37.239" v="571" actId="20577"/>
        <pc:sldMkLst>
          <pc:docMk/>
          <pc:sldMk cId="467435826" sldId="267"/>
        </pc:sldMkLst>
        <pc:spChg chg="mod">
          <ac:chgData name="pichika hem chandra sai santhosh" userId="527b80fa20a8b33e" providerId="LiveId" clId="{72E81E96-52E8-4D2C-8A44-A5BA02712688}" dt="2024-05-17T14:44:37.239" v="571" actId="20577"/>
          <ac:spMkLst>
            <pc:docMk/>
            <pc:sldMk cId="467435826" sldId="267"/>
            <ac:spMk id="2" creationId="{704C7DD9-34B7-4D81-5F59-1F98F46508F3}"/>
          </ac:spMkLst>
        </pc:spChg>
      </pc:sldChg>
      <pc:sldChg chg="delSp modSp mod ord">
        <pc:chgData name="pichika hem chandra sai santhosh" userId="527b80fa20a8b33e" providerId="LiveId" clId="{72E81E96-52E8-4D2C-8A44-A5BA02712688}" dt="2024-05-17T13:43:31.132" v="499"/>
        <pc:sldMkLst>
          <pc:docMk/>
          <pc:sldMk cId="3361378576" sldId="269"/>
        </pc:sldMkLst>
        <pc:picChg chg="mod modCrop">
          <ac:chgData name="pichika hem chandra sai santhosh" userId="527b80fa20a8b33e" providerId="LiveId" clId="{72E81E96-52E8-4D2C-8A44-A5BA02712688}" dt="2024-04-23T14:19:56.624" v="326" actId="732"/>
          <ac:picMkLst>
            <pc:docMk/>
            <pc:sldMk cId="3361378576" sldId="269"/>
            <ac:picMk id="2" creationId="{6D4B9848-D76D-DA30-ACA0-E5E145923427}"/>
          </ac:picMkLst>
        </pc:picChg>
        <pc:picChg chg="del">
          <ac:chgData name="pichika hem chandra sai santhosh" userId="527b80fa20a8b33e" providerId="LiveId" clId="{72E81E96-52E8-4D2C-8A44-A5BA02712688}" dt="2024-04-23T14:19:20.395" v="316" actId="478"/>
          <ac:picMkLst>
            <pc:docMk/>
            <pc:sldMk cId="3361378576" sldId="269"/>
            <ac:picMk id="13" creationId="{76905DCC-0C07-7C4B-916A-FDA12141ECA2}"/>
          </ac:picMkLst>
        </pc:picChg>
        <pc:picChg chg="del">
          <ac:chgData name="pichika hem chandra sai santhosh" userId="527b80fa20a8b33e" providerId="LiveId" clId="{72E81E96-52E8-4D2C-8A44-A5BA02712688}" dt="2024-04-23T14:19:22.330" v="317" actId="478"/>
          <ac:picMkLst>
            <pc:docMk/>
            <pc:sldMk cId="3361378576" sldId="269"/>
            <ac:picMk id="15" creationId="{3218683A-E591-AF21-AEA4-B8A43836AAAF}"/>
          </ac:picMkLst>
        </pc:picChg>
        <pc:cxnChg chg="del">
          <ac:chgData name="pichika hem chandra sai santhosh" userId="527b80fa20a8b33e" providerId="LiveId" clId="{72E81E96-52E8-4D2C-8A44-A5BA02712688}" dt="2024-04-23T14:19:24.752" v="318" actId="478"/>
          <ac:cxnSpMkLst>
            <pc:docMk/>
            <pc:sldMk cId="3361378576" sldId="269"/>
            <ac:cxnSpMk id="17" creationId="{E75EC01C-A956-F340-32C4-6B51F7D55608}"/>
          </ac:cxnSpMkLst>
        </pc:cxnChg>
      </pc:sldChg>
      <pc:sldChg chg="modSp mod modTransition">
        <pc:chgData name="pichika hem chandra sai santhosh" userId="527b80fa20a8b33e" providerId="LiveId" clId="{72E81E96-52E8-4D2C-8A44-A5BA02712688}" dt="2024-05-17T14:47:12.290" v="577"/>
        <pc:sldMkLst>
          <pc:docMk/>
          <pc:sldMk cId="2711516019" sldId="273"/>
        </pc:sldMkLst>
        <pc:spChg chg="mod">
          <ac:chgData name="pichika hem chandra sai santhosh" userId="527b80fa20a8b33e" providerId="LiveId" clId="{72E81E96-52E8-4D2C-8A44-A5BA02712688}" dt="2024-05-17T13:43:46.231" v="525" actId="20577"/>
          <ac:spMkLst>
            <pc:docMk/>
            <pc:sldMk cId="2711516019" sldId="273"/>
            <ac:spMk id="3" creationId="{468BAAD5-9571-E432-1AF2-BC0994D23336}"/>
          </ac:spMkLst>
        </pc:spChg>
      </pc:sldChg>
      <pc:sldChg chg="ord">
        <pc:chgData name="pichika hem chandra sai santhosh" userId="527b80fa20a8b33e" providerId="LiveId" clId="{72E81E96-52E8-4D2C-8A44-A5BA02712688}" dt="2024-05-17T13:30:35.572" v="495"/>
        <pc:sldMkLst>
          <pc:docMk/>
          <pc:sldMk cId="3953202196" sldId="275"/>
        </pc:sldMkLst>
      </pc:sldChg>
      <pc:sldChg chg="addSp modSp mod ord">
        <pc:chgData name="pichika hem chandra sai santhosh" userId="527b80fa20a8b33e" providerId="LiveId" clId="{72E81E96-52E8-4D2C-8A44-A5BA02712688}" dt="2024-05-17T14:46:35.977" v="575" actId="207"/>
        <pc:sldMkLst>
          <pc:docMk/>
          <pc:sldMk cId="2442947725" sldId="276"/>
        </pc:sldMkLst>
        <pc:spChg chg="add mod">
          <ac:chgData name="pichika hem chandra sai santhosh" userId="527b80fa20a8b33e" providerId="LiveId" clId="{72E81E96-52E8-4D2C-8A44-A5BA02712688}" dt="2024-05-17T14:46:35.977" v="575" actId="207"/>
          <ac:spMkLst>
            <pc:docMk/>
            <pc:sldMk cId="2442947725" sldId="276"/>
            <ac:spMk id="4" creationId="{92B0B765-4930-2340-37BE-30D8412F4459}"/>
          </ac:spMkLst>
        </pc:spChg>
        <pc:picChg chg="mod">
          <ac:chgData name="pichika hem chandra sai santhosh" userId="527b80fa20a8b33e" providerId="LiveId" clId="{72E81E96-52E8-4D2C-8A44-A5BA02712688}" dt="2024-04-23T13:53:06.521" v="34" actId="1076"/>
          <ac:picMkLst>
            <pc:docMk/>
            <pc:sldMk cId="2442947725" sldId="276"/>
            <ac:picMk id="3" creationId="{9D7B2EA1-3BF4-F555-FAEA-3B881C26F341}"/>
          </ac:picMkLst>
        </pc:picChg>
      </pc:sldChg>
      <pc:sldChg chg="addSp delSp modSp mod modTransition">
        <pc:chgData name="pichika hem chandra sai santhosh" userId="527b80fa20a8b33e" providerId="LiveId" clId="{72E81E96-52E8-4D2C-8A44-A5BA02712688}" dt="2024-05-17T14:14:18.150" v="540" actId="1076"/>
        <pc:sldMkLst>
          <pc:docMk/>
          <pc:sldMk cId="3446161429" sldId="277"/>
        </pc:sldMkLst>
        <pc:picChg chg="add mod modCrop">
          <ac:chgData name="pichika hem chandra sai santhosh" userId="527b80fa20a8b33e" providerId="LiveId" clId="{72E81E96-52E8-4D2C-8A44-A5BA02712688}" dt="2024-05-17T14:14:18.150" v="540" actId="1076"/>
          <ac:picMkLst>
            <pc:docMk/>
            <pc:sldMk cId="3446161429" sldId="277"/>
            <ac:picMk id="3" creationId="{99F8B178-50AC-AF42-9B7B-7D4EA094F0CE}"/>
          </ac:picMkLst>
        </pc:picChg>
        <pc:picChg chg="del mod">
          <ac:chgData name="pichika hem chandra sai santhosh" userId="527b80fa20a8b33e" providerId="LiveId" clId="{72E81E96-52E8-4D2C-8A44-A5BA02712688}" dt="2024-05-17T14:10:56.083" v="527" actId="478"/>
          <ac:picMkLst>
            <pc:docMk/>
            <pc:sldMk cId="3446161429" sldId="277"/>
            <ac:picMk id="9" creationId="{6C120671-743A-D599-64C1-1CAB9EBA35CA}"/>
          </ac:picMkLst>
        </pc:picChg>
      </pc:sldChg>
      <pc:sldChg chg="addSp delSp modSp new mod ord modTransition">
        <pc:chgData name="pichika hem chandra sai santhosh" userId="527b80fa20a8b33e" providerId="LiveId" clId="{72E81E96-52E8-4D2C-8A44-A5BA02712688}" dt="2024-04-23T15:38:29.381" v="331"/>
        <pc:sldMkLst>
          <pc:docMk/>
          <pc:sldMk cId="442166519" sldId="278"/>
        </pc:sldMkLst>
        <pc:spChg chg="add mod">
          <ac:chgData name="pichika hem chandra sai santhosh" userId="527b80fa20a8b33e" providerId="LiveId" clId="{72E81E96-52E8-4D2C-8A44-A5BA02712688}" dt="2024-04-23T14:14:54.809" v="185" actId="1076"/>
          <ac:spMkLst>
            <pc:docMk/>
            <pc:sldMk cId="442166519" sldId="278"/>
            <ac:spMk id="2" creationId="{562E2BE4-E56C-7E7A-445D-43D01D4ECF7B}"/>
          </ac:spMkLst>
        </pc:spChg>
        <pc:spChg chg="add mod">
          <ac:chgData name="pichika hem chandra sai santhosh" userId="527b80fa20a8b33e" providerId="LiveId" clId="{72E81E96-52E8-4D2C-8A44-A5BA02712688}" dt="2024-04-23T14:13:18.519" v="184" actId="1076"/>
          <ac:spMkLst>
            <pc:docMk/>
            <pc:sldMk cId="442166519" sldId="278"/>
            <ac:spMk id="15" creationId="{68BE8954-F9E5-028E-4640-B0C24FD7695C}"/>
          </ac:spMkLst>
        </pc:spChg>
        <pc:spChg chg="add mod">
          <ac:chgData name="pichika hem chandra sai santhosh" userId="527b80fa20a8b33e" providerId="LiveId" clId="{72E81E96-52E8-4D2C-8A44-A5BA02712688}" dt="2024-04-23T14:11:08.172" v="167" actId="1076"/>
          <ac:spMkLst>
            <pc:docMk/>
            <pc:sldMk cId="442166519" sldId="278"/>
            <ac:spMk id="16" creationId="{BF480492-41F0-835F-1C31-36CD25CE74D6}"/>
          </ac:spMkLst>
        </pc:spChg>
        <pc:spChg chg="add mod">
          <ac:chgData name="pichika hem chandra sai santhosh" userId="527b80fa20a8b33e" providerId="LiveId" clId="{72E81E96-52E8-4D2C-8A44-A5BA02712688}" dt="2024-04-23T14:11:12.491" v="168" actId="313"/>
          <ac:spMkLst>
            <pc:docMk/>
            <pc:sldMk cId="442166519" sldId="278"/>
            <ac:spMk id="17" creationId="{0530520C-6B70-A1F3-5455-FE483B430386}"/>
          </ac:spMkLst>
        </pc:spChg>
        <pc:spChg chg="add mod">
          <ac:chgData name="pichika hem chandra sai santhosh" userId="527b80fa20a8b33e" providerId="LiveId" clId="{72E81E96-52E8-4D2C-8A44-A5BA02712688}" dt="2024-04-23T14:21:24.947" v="329" actId="1076"/>
          <ac:spMkLst>
            <pc:docMk/>
            <pc:sldMk cId="442166519" sldId="278"/>
            <ac:spMk id="23" creationId="{15E32434-743D-08B1-FACD-8F62E67F10EB}"/>
          </ac:spMkLst>
        </pc:spChg>
        <pc:picChg chg="add mod">
          <ac:chgData name="pichika hem chandra sai santhosh" userId="527b80fa20a8b33e" providerId="LiveId" clId="{72E81E96-52E8-4D2C-8A44-A5BA02712688}" dt="2024-04-23T14:10:07.451" v="135" actId="14100"/>
          <ac:picMkLst>
            <pc:docMk/>
            <pc:sldMk cId="442166519" sldId="278"/>
            <ac:picMk id="4" creationId="{49A7ED8B-BE7A-4956-2E9F-8D39B72E5436}"/>
          </ac:picMkLst>
        </pc:picChg>
        <pc:picChg chg="add del mod">
          <ac:chgData name="pichika hem chandra sai santhosh" userId="527b80fa20a8b33e" providerId="LiveId" clId="{72E81E96-52E8-4D2C-8A44-A5BA02712688}" dt="2024-04-23T14:03:39.793" v="85" actId="478"/>
          <ac:picMkLst>
            <pc:docMk/>
            <pc:sldMk cId="442166519" sldId="278"/>
            <ac:picMk id="6" creationId="{A812949F-8B72-5BCE-25E7-329D029565FF}"/>
          </ac:picMkLst>
        </pc:picChg>
        <pc:picChg chg="add mod modCrop">
          <ac:chgData name="pichika hem chandra sai santhosh" userId="527b80fa20a8b33e" providerId="LiveId" clId="{72E81E96-52E8-4D2C-8A44-A5BA02712688}" dt="2024-04-23T14:09:55.927" v="134" actId="14100"/>
          <ac:picMkLst>
            <pc:docMk/>
            <pc:sldMk cId="442166519" sldId="278"/>
            <ac:picMk id="8" creationId="{E7FE2071-EC61-FE8C-58A6-5AD9C49FF6FE}"/>
          </ac:picMkLst>
        </pc:picChg>
        <pc:picChg chg="add del mod">
          <ac:chgData name="pichika hem chandra sai santhosh" userId="527b80fa20a8b33e" providerId="LiveId" clId="{72E81E96-52E8-4D2C-8A44-A5BA02712688}" dt="2024-04-23T14:07:45.228" v="107" actId="478"/>
          <ac:picMkLst>
            <pc:docMk/>
            <pc:sldMk cId="442166519" sldId="278"/>
            <ac:picMk id="10" creationId="{B29D774E-5E01-52C3-6492-F8617EC0450E}"/>
          </ac:picMkLst>
        </pc:picChg>
        <pc:picChg chg="add del mod">
          <ac:chgData name="pichika hem chandra sai santhosh" userId="527b80fa20a8b33e" providerId="LiveId" clId="{72E81E96-52E8-4D2C-8A44-A5BA02712688}" dt="2024-04-23T14:07:45.228" v="107" actId="478"/>
          <ac:picMkLst>
            <pc:docMk/>
            <pc:sldMk cId="442166519" sldId="278"/>
            <ac:picMk id="12" creationId="{2C7F13A5-BF3F-4030-78D0-62C71738A705}"/>
          </ac:picMkLst>
        </pc:picChg>
        <pc:picChg chg="add mod">
          <ac:chgData name="pichika hem chandra sai santhosh" userId="527b80fa20a8b33e" providerId="LiveId" clId="{72E81E96-52E8-4D2C-8A44-A5BA02712688}" dt="2024-04-23T14:13:13.524" v="183" actId="1076"/>
          <ac:picMkLst>
            <pc:docMk/>
            <pc:sldMk cId="442166519" sldId="278"/>
            <ac:picMk id="14" creationId="{0C6C64AF-3B99-6232-3785-F3B9C6F3AA9C}"/>
          </ac:picMkLst>
        </pc:picChg>
        <pc:picChg chg="add del mod">
          <ac:chgData name="pichika hem chandra sai santhosh" userId="527b80fa20a8b33e" providerId="LiveId" clId="{72E81E96-52E8-4D2C-8A44-A5BA02712688}" dt="2024-04-23T14:12:53.943" v="182" actId="478"/>
          <ac:picMkLst>
            <pc:docMk/>
            <pc:sldMk cId="442166519" sldId="278"/>
            <ac:picMk id="22" creationId="{D65C6503-AF2E-A927-32F1-95C1975C860A}"/>
          </ac:picMkLst>
        </pc:picChg>
        <pc:cxnChg chg="add mod">
          <ac:chgData name="pichika hem chandra sai santhosh" userId="527b80fa20a8b33e" providerId="LiveId" clId="{72E81E96-52E8-4D2C-8A44-A5BA02712688}" dt="2024-04-23T14:11:29.671" v="170" actId="13822"/>
          <ac:cxnSpMkLst>
            <pc:docMk/>
            <pc:sldMk cId="442166519" sldId="278"/>
            <ac:cxnSpMk id="19" creationId="{FD168045-1158-C063-A398-81A3672104D8}"/>
          </ac:cxnSpMkLst>
        </pc:cxnChg>
        <pc:cxnChg chg="add mod">
          <ac:chgData name="pichika hem chandra sai santhosh" userId="527b80fa20a8b33e" providerId="LiveId" clId="{72E81E96-52E8-4D2C-8A44-A5BA02712688}" dt="2024-04-23T14:11:47.243" v="172" actId="1076"/>
          <ac:cxnSpMkLst>
            <pc:docMk/>
            <pc:sldMk cId="442166519" sldId="278"/>
            <ac:cxnSpMk id="20" creationId="{B86D6DC7-D0BC-9ABB-4CDD-5E6D0A1F89AB}"/>
          </ac:cxnSpMkLst>
        </pc:cxnChg>
      </pc:sldChg>
      <pc:sldChg chg="addSp modSp new mod ord modTransition">
        <pc:chgData name="pichika hem chandra sai santhosh" userId="527b80fa20a8b33e" providerId="LiveId" clId="{72E81E96-52E8-4D2C-8A44-A5BA02712688}" dt="2024-05-17T14:47:17.482" v="578"/>
        <pc:sldMkLst>
          <pc:docMk/>
          <pc:sldMk cId="915913132" sldId="279"/>
        </pc:sldMkLst>
        <pc:spChg chg="add mod">
          <ac:chgData name="pichika hem chandra sai santhosh" userId="527b80fa20a8b33e" providerId="LiveId" clId="{72E81E96-52E8-4D2C-8A44-A5BA02712688}" dt="2024-04-23T14:18:16.939" v="312" actId="20577"/>
          <ac:spMkLst>
            <pc:docMk/>
            <pc:sldMk cId="915913132" sldId="279"/>
            <ac:spMk id="2" creationId="{51F85D45-F10F-6482-7ECA-B1E2639078F6}"/>
          </ac:spMkLst>
        </pc:spChg>
      </pc:sldChg>
      <pc:sldChg chg="addSp delSp modSp new mod modTransition">
        <pc:chgData name="pichika hem chandra sai santhosh" userId="527b80fa20a8b33e" providerId="LiveId" clId="{72E81E96-52E8-4D2C-8A44-A5BA02712688}" dt="2024-05-17T14:23:51.594" v="543" actId="1076"/>
        <pc:sldMkLst>
          <pc:docMk/>
          <pc:sldMk cId="170262880" sldId="280"/>
        </pc:sldMkLst>
        <pc:spChg chg="add mod">
          <ac:chgData name="pichika hem chandra sai santhosh" userId="527b80fa20a8b33e" providerId="LiveId" clId="{72E81E96-52E8-4D2C-8A44-A5BA02712688}" dt="2024-05-17T13:27:43.320" v="456" actId="20577"/>
          <ac:spMkLst>
            <pc:docMk/>
            <pc:sldMk cId="170262880" sldId="280"/>
            <ac:spMk id="2" creationId="{DDCD6E76-C7BD-804F-52A0-E0FEFF0BDD9F}"/>
          </ac:spMkLst>
        </pc:spChg>
        <pc:spChg chg="add mod">
          <ac:chgData name="pichika hem chandra sai santhosh" userId="527b80fa20a8b33e" providerId="LiveId" clId="{72E81E96-52E8-4D2C-8A44-A5BA02712688}" dt="2024-05-17T13:27:31.137" v="450" actId="20577"/>
          <ac:spMkLst>
            <pc:docMk/>
            <pc:sldMk cId="170262880" sldId="280"/>
            <ac:spMk id="3" creationId="{38F2E15D-24CA-B7F0-5C37-BD6E389F1972}"/>
          </ac:spMkLst>
        </pc:spChg>
        <pc:picChg chg="add del mod">
          <ac:chgData name="pichika hem chandra sai santhosh" userId="527b80fa20a8b33e" providerId="LiveId" clId="{72E81E96-52E8-4D2C-8A44-A5BA02712688}" dt="2024-05-17T13:18:29.025" v="337" actId="478"/>
          <ac:picMkLst>
            <pc:docMk/>
            <pc:sldMk cId="170262880" sldId="280"/>
            <ac:picMk id="4" creationId="{D960C28C-87B7-6BF5-52D1-FCC7AC8B28F9}"/>
          </ac:picMkLst>
        </pc:picChg>
        <pc:picChg chg="add mod">
          <ac:chgData name="pichika hem chandra sai santhosh" userId="527b80fa20a8b33e" providerId="LiveId" clId="{72E81E96-52E8-4D2C-8A44-A5BA02712688}" dt="2024-05-17T14:23:51.594" v="543" actId="1076"/>
          <ac:picMkLst>
            <pc:docMk/>
            <pc:sldMk cId="170262880" sldId="280"/>
            <ac:picMk id="6" creationId="{096E59A3-2E21-B86F-C5BB-37721298E52D}"/>
          </ac:picMkLst>
        </pc:picChg>
      </pc:sldChg>
    </pc:docChg>
  </pc:docChgLst>
  <pc:docChgLst>
    <pc:chgData name="pichika hem chandra sai santhosh" userId="527b80fa20a8b33e" providerId="LiveId" clId="{62FBD474-F437-4532-8D8A-892BD067EA7A}"/>
    <pc:docChg chg="undo redo custSel addSld delSld modSld">
      <pc:chgData name="pichika hem chandra sai santhosh" userId="527b80fa20a8b33e" providerId="LiveId" clId="{62FBD474-F437-4532-8D8A-892BD067EA7A}" dt="2024-04-02T06:29:18.975" v="1037" actId="47"/>
      <pc:docMkLst>
        <pc:docMk/>
      </pc:docMkLst>
      <pc:sldChg chg="modSp mod">
        <pc:chgData name="pichika hem chandra sai santhosh" userId="527b80fa20a8b33e" providerId="LiveId" clId="{62FBD474-F437-4532-8D8A-892BD067EA7A}" dt="2024-03-30T06:07:10.731" v="934" actId="20577"/>
        <pc:sldMkLst>
          <pc:docMk/>
          <pc:sldMk cId="1979000923" sldId="256"/>
        </pc:sldMkLst>
        <pc:spChg chg="mod">
          <ac:chgData name="pichika hem chandra sai santhosh" userId="527b80fa20a8b33e" providerId="LiveId" clId="{62FBD474-F437-4532-8D8A-892BD067EA7A}" dt="2024-03-30T06:07:10.731" v="934" actId="20577"/>
          <ac:spMkLst>
            <pc:docMk/>
            <pc:sldMk cId="1979000923" sldId="256"/>
            <ac:spMk id="2" creationId="{A8D6DB14-8D56-609C-DE93-9FF91B060491}"/>
          </ac:spMkLst>
        </pc:spChg>
      </pc:sldChg>
      <pc:sldChg chg="addSp delSp modSp mod">
        <pc:chgData name="pichika hem chandra sai santhosh" userId="527b80fa20a8b33e" providerId="LiveId" clId="{62FBD474-F437-4532-8D8A-892BD067EA7A}" dt="2024-04-02T06:27:38.341" v="1020" actId="478"/>
        <pc:sldMkLst>
          <pc:docMk/>
          <pc:sldMk cId="2740696887" sldId="258"/>
        </pc:sldMkLst>
        <pc:spChg chg="add mod">
          <ac:chgData name="pichika hem chandra sai santhosh" userId="527b80fa20a8b33e" providerId="LiveId" clId="{62FBD474-F437-4532-8D8A-892BD067EA7A}" dt="2024-04-02T06:24:20.276" v="995" actId="931"/>
          <ac:spMkLst>
            <pc:docMk/>
            <pc:sldMk cId="2740696887" sldId="258"/>
            <ac:spMk id="9" creationId="{59C297DE-B0F1-E873-2F69-EA6E9DF77BF6}"/>
          </ac:spMkLst>
        </pc:spChg>
        <pc:spChg chg="del">
          <ac:chgData name="pichika hem chandra sai santhosh" userId="527b80fa20a8b33e" providerId="LiveId" clId="{62FBD474-F437-4532-8D8A-892BD067EA7A}" dt="2024-04-02T06:21:30.071" v="984" actId="478"/>
          <ac:spMkLst>
            <pc:docMk/>
            <pc:sldMk cId="2740696887" sldId="258"/>
            <ac:spMk id="23" creationId="{AA627AD1-03DD-3CC8-590E-5BD9FB286909}"/>
          </ac:spMkLst>
        </pc:spChg>
        <pc:spChg chg="del">
          <ac:chgData name="pichika hem chandra sai santhosh" userId="527b80fa20a8b33e" providerId="LiveId" clId="{62FBD474-F437-4532-8D8A-892BD067EA7A}" dt="2024-04-02T06:21:27.880" v="983" actId="478"/>
          <ac:spMkLst>
            <pc:docMk/>
            <pc:sldMk cId="2740696887" sldId="258"/>
            <ac:spMk id="24" creationId="{8FD4205E-6169-4532-F621-9839DA506A06}"/>
          </ac:spMkLst>
        </pc:spChg>
        <pc:spChg chg="mod">
          <ac:chgData name="pichika hem chandra sai santhosh" userId="527b80fa20a8b33e" providerId="LiveId" clId="{62FBD474-F437-4532-8D8A-892BD067EA7A}" dt="2024-04-02T06:21:36.716" v="990" actId="20577"/>
          <ac:spMkLst>
            <pc:docMk/>
            <pc:sldMk cId="2740696887" sldId="258"/>
            <ac:spMk id="25" creationId="{49CD619B-D35B-D3E1-DD3C-BBAA6ABC9CF6}"/>
          </ac:spMkLst>
        </pc:spChg>
        <pc:spChg chg="del mod">
          <ac:chgData name="pichika hem chandra sai santhosh" userId="527b80fa20a8b33e" providerId="LiveId" clId="{62FBD474-F437-4532-8D8A-892BD067EA7A}" dt="2024-04-02T06:22:15.851" v="992" actId="478"/>
          <ac:spMkLst>
            <pc:docMk/>
            <pc:sldMk cId="2740696887" sldId="258"/>
            <ac:spMk id="30" creationId="{80DB25CD-D25A-297A-FB6A-0B23708DA1DB}"/>
          </ac:spMkLst>
        </pc:spChg>
        <pc:picChg chg="add mod">
          <ac:chgData name="pichika hem chandra sai santhosh" userId="527b80fa20a8b33e" providerId="LiveId" clId="{62FBD474-F437-4532-8D8A-892BD067EA7A}" dt="2024-04-02T06:24:17.355" v="994" actId="931"/>
          <ac:picMkLst>
            <pc:docMk/>
            <pc:sldMk cId="2740696887" sldId="258"/>
            <ac:picMk id="4" creationId="{BFB9FCA4-7962-27D4-A73B-798A44B31065}"/>
          </ac:picMkLst>
        </pc:picChg>
        <pc:picChg chg="add del mod ord">
          <ac:chgData name="pichika hem chandra sai santhosh" userId="527b80fa20a8b33e" providerId="LiveId" clId="{62FBD474-F437-4532-8D8A-892BD067EA7A}" dt="2024-04-02T06:27:38.341" v="1020" actId="478"/>
          <ac:picMkLst>
            <pc:docMk/>
            <pc:sldMk cId="2740696887" sldId="258"/>
            <ac:picMk id="15" creationId="{1A5F9134-A997-D00D-053C-3E772D0632FE}"/>
          </ac:picMkLst>
        </pc:picChg>
        <pc:cxnChg chg="del">
          <ac:chgData name="pichika hem chandra sai santhosh" userId="527b80fa20a8b33e" providerId="LiveId" clId="{62FBD474-F437-4532-8D8A-892BD067EA7A}" dt="2024-04-02T06:22:18.361" v="993" actId="478"/>
          <ac:cxnSpMkLst>
            <pc:docMk/>
            <pc:sldMk cId="2740696887" sldId="258"/>
            <ac:cxnSpMk id="31" creationId="{449CB15E-1FCA-2AF3-381C-AD1695AA88AE}"/>
          </ac:cxnSpMkLst>
        </pc:cxnChg>
        <pc:cxnChg chg="del">
          <ac:chgData name="pichika hem chandra sai santhosh" userId="527b80fa20a8b33e" providerId="LiveId" clId="{62FBD474-F437-4532-8D8A-892BD067EA7A}" dt="2024-04-02T06:21:32.446" v="985" actId="478"/>
          <ac:cxnSpMkLst>
            <pc:docMk/>
            <pc:sldMk cId="2740696887" sldId="258"/>
            <ac:cxnSpMk id="32" creationId="{16EB8359-8EE5-76C0-34CE-00442B01096C}"/>
          </ac:cxnSpMkLst>
        </pc:cxnChg>
      </pc:sldChg>
      <pc:sldChg chg="modSp mod">
        <pc:chgData name="pichika hem chandra sai santhosh" userId="527b80fa20a8b33e" providerId="LiveId" clId="{62FBD474-F437-4532-8D8A-892BD067EA7A}" dt="2024-02-26T06:03:45.819" v="29" actId="1076"/>
        <pc:sldMkLst>
          <pc:docMk/>
          <pc:sldMk cId="2349782213" sldId="259"/>
        </pc:sldMkLst>
        <pc:picChg chg="mod modCrop">
          <ac:chgData name="pichika hem chandra sai santhosh" userId="527b80fa20a8b33e" providerId="LiveId" clId="{62FBD474-F437-4532-8D8A-892BD067EA7A}" dt="2024-02-26T06:03:45.819" v="29" actId="1076"/>
          <ac:picMkLst>
            <pc:docMk/>
            <pc:sldMk cId="2349782213" sldId="259"/>
            <ac:picMk id="7" creationId="{157D757E-A6D8-3754-C3E1-91610A6C6E0E}"/>
          </ac:picMkLst>
        </pc:picChg>
      </pc:sldChg>
      <pc:sldChg chg="modSp mod">
        <pc:chgData name="pichika hem chandra sai santhosh" userId="527b80fa20a8b33e" providerId="LiveId" clId="{62FBD474-F437-4532-8D8A-892BD067EA7A}" dt="2024-03-24T07:39:11.710" v="727" actId="20577"/>
        <pc:sldMkLst>
          <pc:docMk/>
          <pc:sldMk cId="929994919" sldId="261"/>
        </pc:sldMkLst>
        <pc:spChg chg="mod">
          <ac:chgData name="pichika hem chandra sai santhosh" userId="527b80fa20a8b33e" providerId="LiveId" clId="{62FBD474-F437-4532-8D8A-892BD067EA7A}" dt="2024-03-24T07:39:11.710" v="727" actId="20577"/>
          <ac:spMkLst>
            <pc:docMk/>
            <pc:sldMk cId="929994919" sldId="261"/>
            <ac:spMk id="27" creationId="{E0B38188-F1DB-AC86-D60C-82113AED917A}"/>
          </ac:spMkLst>
        </pc:spChg>
        <pc:picChg chg="mod">
          <ac:chgData name="pichika hem chandra sai santhosh" userId="527b80fa20a8b33e" providerId="LiveId" clId="{62FBD474-F437-4532-8D8A-892BD067EA7A}" dt="2024-03-24T07:35:24.200" v="650" actId="1076"/>
          <ac:picMkLst>
            <pc:docMk/>
            <pc:sldMk cId="929994919" sldId="261"/>
            <ac:picMk id="4" creationId="{10BC4349-00D0-44B4-CFCE-9C8784AB6300}"/>
          </ac:picMkLst>
        </pc:picChg>
      </pc:sldChg>
      <pc:sldChg chg="modSp del mod">
        <pc:chgData name="pichika hem chandra sai santhosh" userId="527b80fa20a8b33e" providerId="LiveId" clId="{62FBD474-F437-4532-8D8A-892BD067EA7A}" dt="2024-04-02T06:27:44.804" v="1021" actId="47"/>
        <pc:sldMkLst>
          <pc:docMk/>
          <pc:sldMk cId="1746405562" sldId="263"/>
        </pc:sldMkLst>
        <pc:spChg chg="mod">
          <ac:chgData name="pichika hem chandra sai santhosh" userId="527b80fa20a8b33e" providerId="LiveId" clId="{62FBD474-F437-4532-8D8A-892BD067EA7A}" dt="2024-02-26T06:52:58.526" v="232" actId="20577"/>
          <ac:spMkLst>
            <pc:docMk/>
            <pc:sldMk cId="1746405562" sldId="263"/>
            <ac:spMk id="3" creationId="{3969779B-8F14-0E7C-D52A-446ECAA47D6B}"/>
          </ac:spMkLst>
        </pc:spChg>
      </pc:sldChg>
      <pc:sldChg chg="modSp del mod">
        <pc:chgData name="pichika hem chandra sai santhosh" userId="527b80fa20a8b33e" providerId="LiveId" clId="{62FBD474-F437-4532-8D8A-892BD067EA7A}" dt="2024-04-02T06:27:47.525" v="1022" actId="47"/>
        <pc:sldMkLst>
          <pc:docMk/>
          <pc:sldMk cId="2462939749" sldId="264"/>
        </pc:sldMkLst>
        <pc:picChg chg="mod">
          <ac:chgData name="pichika hem chandra sai santhosh" userId="527b80fa20a8b33e" providerId="LiveId" clId="{62FBD474-F437-4532-8D8A-892BD067EA7A}" dt="2024-02-26T06:53:42.769" v="237" actId="1038"/>
          <ac:picMkLst>
            <pc:docMk/>
            <pc:sldMk cId="2462939749" sldId="264"/>
            <ac:picMk id="4" creationId="{1FEFE12F-3015-FEA3-578C-EBFB9AF80057}"/>
          </ac:picMkLst>
        </pc:picChg>
      </pc:sldChg>
      <pc:sldChg chg="modSp mod modTransition">
        <pc:chgData name="pichika hem chandra sai santhosh" userId="527b80fa20a8b33e" providerId="LiveId" clId="{62FBD474-F437-4532-8D8A-892BD067EA7A}" dt="2024-03-03T08:05:18.975" v="616"/>
        <pc:sldMkLst>
          <pc:docMk/>
          <pc:sldMk cId="4245714623" sldId="266"/>
        </pc:sldMkLst>
        <pc:spChg chg="mod">
          <ac:chgData name="pichika hem chandra sai santhosh" userId="527b80fa20a8b33e" providerId="LiveId" clId="{62FBD474-F437-4532-8D8A-892BD067EA7A}" dt="2024-02-25T19:00:09.567" v="19" actId="1076"/>
          <ac:spMkLst>
            <pc:docMk/>
            <pc:sldMk cId="4245714623" sldId="266"/>
            <ac:spMk id="6" creationId="{7B04195B-4823-79D9-3AD7-7CE401428B7A}"/>
          </ac:spMkLst>
        </pc:spChg>
      </pc:sldChg>
      <pc:sldChg chg="addSp modSp del mod modTransition">
        <pc:chgData name="pichika hem chandra sai santhosh" userId="527b80fa20a8b33e" providerId="LiveId" clId="{62FBD474-F437-4532-8D8A-892BD067EA7A}" dt="2024-04-02T06:29:18.975" v="1037" actId="47"/>
        <pc:sldMkLst>
          <pc:docMk/>
          <pc:sldMk cId="3132179942" sldId="268"/>
        </pc:sldMkLst>
        <pc:spChg chg="add mod">
          <ac:chgData name="pichika hem chandra sai santhosh" userId="527b80fa20a8b33e" providerId="LiveId" clId="{62FBD474-F437-4532-8D8A-892BD067EA7A}" dt="2024-02-25T19:00:20.092" v="22" actId="1076"/>
          <ac:spMkLst>
            <pc:docMk/>
            <pc:sldMk cId="3132179942" sldId="268"/>
            <ac:spMk id="7" creationId="{398C4DF8-12B2-D767-09AB-F16DF7F8AD10}"/>
          </ac:spMkLst>
        </pc:spChg>
      </pc:sldChg>
      <pc:sldChg chg="new del">
        <pc:chgData name="pichika hem chandra sai santhosh" userId="527b80fa20a8b33e" providerId="LiveId" clId="{62FBD474-F437-4532-8D8A-892BD067EA7A}" dt="2024-02-26T06:07:44.982" v="148" actId="47"/>
        <pc:sldMkLst>
          <pc:docMk/>
          <pc:sldMk cId="2757698211" sldId="269"/>
        </pc:sldMkLst>
      </pc:sldChg>
      <pc:sldChg chg="addSp delSp modSp new mod modTransition">
        <pc:chgData name="pichika hem chandra sai santhosh" userId="527b80fa20a8b33e" providerId="LiveId" clId="{62FBD474-F437-4532-8D8A-892BD067EA7A}" dt="2024-04-02T06:29:10.559" v="1036" actId="1076"/>
        <pc:sldMkLst>
          <pc:docMk/>
          <pc:sldMk cId="3361378576" sldId="269"/>
        </pc:sldMkLst>
        <pc:spChg chg="add mod">
          <ac:chgData name="pichika hem chandra sai santhosh" userId="527b80fa20a8b33e" providerId="LiveId" clId="{62FBD474-F437-4532-8D8A-892BD067EA7A}" dt="2024-03-03T07:52:58.564" v="530" actId="14100"/>
          <ac:spMkLst>
            <pc:docMk/>
            <pc:sldMk cId="3361378576" sldId="269"/>
            <ac:spMk id="3" creationId="{17D3DEDC-3036-B766-5E25-60BB15A578EB}"/>
          </ac:spMkLst>
        </pc:spChg>
        <pc:spChg chg="add del mod">
          <ac:chgData name="pichika hem chandra sai santhosh" userId="527b80fa20a8b33e" providerId="LiveId" clId="{62FBD474-F437-4532-8D8A-892BD067EA7A}" dt="2024-04-02T06:28:49.763" v="1032" actId="478"/>
          <ac:spMkLst>
            <pc:docMk/>
            <pc:sldMk cId="3361378576" sldId="269"/>
            <ac:spMk id="6" creationId="{E8C2A663-75E9-6EC4-C9E9-184175AB7036}"/>
          </ac:spMkLst>
        </pc:spChg>
        <pc:spChg chg="add del mod">
          <ac:chgData name="pichika hem chandra sai santhosh" userId="527b80fa20a8b33e" providerId="LiveId" clId="{62FBD474-F437-4532-8D8A-892BD067EA7A}" dt="2024-04-02T06:28:39.109" v="1029" actId="478"/>
          <ac:spMkLst>
            <pc:docMk/>
            <pc:sldMk cId="3361378576" sldId="269"/>
            <ac:spMk id="7" creationId="{A6A50CAF-BD27-07B7-CD76-D224C2F5EB39}"/>
          </ac:spMkLst>
        </pc:spChg>
        <pc:spChg chg="add del mod">
          <ac:chgData name="pichika hem chandra sai santhosh" userId="527b80fa20a8b33e" providerId="LiveId" clId="{62FBD474-F437-4532-8D8A-892BD067EA7A}" dt="2024-04-02T06:28:35.011" v="1028" actId="478"/>
          <ac:spMkLst>
            <pc:docMk/>
            <pc:sldMk cId="3361378576" sldId="269"/>
            <ac:spMk id="8" creationId="{9ED5BA4C-41E4-4480-DF8C-67A954CD133F}"/>
          </ac:spMkLst>
        </pc:spChg>
        <pc:spChg chg="add del mod">
          <ac:chgData name="pichika hem chandra sai santhosh" userId="527b80fa20a8b33e" providerId="LiveId" clId="{62FBD474-F437-4532-8D8A-892BD067EA7A}" dt="2024-04-02T06:28:45.918" v="1031" actId="478"/>
          <ac:spMkLst>
            <pc:docMk/>
            <pc:sldMk cId="3361378576" sldId="269"/>
            <ac:spMk id="9" creationId="{AAA2CF8D-1B4C-E308-3EF4-36CA64EB92D7}"/>
          </ac:spMkLst>
        </pc:spChg>
        <pc:spChg chg="add del mod">
          <ac:chgData name="pichika hem chandra sai santhosh" userId="527b80fa20a8b33e" providerId="LiveId" clId="{62FBD474-F437-4532-8D8A-892BD067EA7A}" dt="2024-04-02T06:28:39.109" v="1029" actId="478"/>
          <ac:spMkLst>
            <pc:docMk/>
            <pc:sldMk cId="3361378576" sldId="269"/>
            <ac:spMk id="10" creationId="{A799D319-D2A5-1C63-9A38-0DAA123538D7}"/>
          </ac:spMkLst>
        </pc:spChg>
        <pc:spChg chg="add del mod">
          <ac:chgData name="pichika hem chandra sai santhosh" userId="527b80fa20a8b33e" providerId="LiveId" clId="{62FBD474-F437-4532-8D8A-892BD067EA7A}" dt="2024-04-02T06:28:35.011" v="1028" actId="478"/>
          <ac:spMkLst>
            <pc:docMk/>
            <pc:sldMk cId="3361378576" sldId="269"/>
            <ac:spMk id="11" creationId="{B0D0F1DB-AA12-8F4A-F078-361C9DEFE9E4}"/>
          </ac:spMkLst>
        </pc:spChg>
        <pc:picChg chg="add mod">
          <ac:chgData name="pichika hem chandra sai santhosh" userId="527b80fa20a8b33e" providerId="LiveId" clId="{62FBD474-F437-4532-8D8A-892BD067EA7A}" dt="2024-04-02T06:29:10.559" v="1036" actId="1076"/>
          <ac:picMkLst>
            <pc:docMk/>
            <pc:sldMk cId="3361378576" sldId="269"/>
            <ac:picMk id="2" creationId="{6D4B9848-D76D-DA30-ACA0-E5E145923427}"/>
          </ac:picMkLst>
        </pc:picChg>
        <pc:picChg chg="add del mod modCrop">
          <ac:chgData name="pichika hem chandra sai santhosh" userId="527b80fa20a8b33e" providerId="LiveId" clId="{62FBD474-F437-4532-8D8A-892BD067EA7A}" dt="2024-04-02T06:28:22.191" v="1024" actId="478"/>
          <ac:picMkLst>
            <pc:docMk/>
            <pc:sldMk cId="3361378576" sldId="269"/>
            <ac:picMk id="5" creationId="{DF8A3FFA-3D3B-12D7-B551-42E239CBF1D3}"/>
          </ac:picMkLst>
        </pc:picChg>
        <pc:picChg chg="add mod modCrop">
          <ac:chgData name="pichika hem chandra sai santhosh" userId="527b80fa20a8b33e" providerId="LiveId" clId="{62FBD474-F437-4532-8D8A-892BD067EA7A}" dt="2024-03-03T07:51:49.349" v="529" actId="1036"/>
          <ac:picMkLst>
            <pc:docMk/>
            <pc:sldMk cId="3361378576" sldId="269"/>
            <ac:picMk id="13" creationId="{76905DCC-0C07-7C4B-916A-FDA12141ECA2}"/>
          </ac:picMkLst>
        </pc:picChg>
        <pc:picChg chg="add mod modCrop">
          <ac:chgData name="pichika hem chandra sai santhosh" userId="527b80fa20a8b33e" providerId="LiveId" clId="{62FBD474-F437-4532-8D8A-892BD067EA7A}" dt="2024-03-03T07:51:07.275" v="422" actId="1076"/>
          <ac:picMkLst>
            <pc:docMk/>
            <pc:sldMk cId="3361378576" sldId="269"/>
            <ac:picMk id="15" creationId="{3218683A-E591-AF21-AEA4-B8A43836AAAF}"/>
          </ac:picMkLst>
        </pc:picChg>
        <pc:cxnChg chg="add mod">
          <ac:chgData name="pichika hem chandra sai santhosh" userId="527b80fa20a8b33e" providerId="LiveId" clId="{62FBD474-F437-4532-8D8A-892BD067EA7A}" dt="2024-03-03T07:51:35.354" v="502" actId="1036"/>
          <ac:cxnSpMkLst>
            <pc:docMk/>
            <pc:sldMk cId="3361378576" sldId="269"/>
            <ac:cxnSpMk id="17" creationId="{E75EC01C-A956-F340-32C4-6B51F7D55608}"/>
          </ac:cxnSpMkLst>
        </pc:cxnChg>
      </pc:sldChg>
      <pc:sldChg chg="addSp delSp modSp add mod modTransition">
        <pc:chgData name="pichika hem chandra sai santhosh" userId="527b80fa20a8b33e" providerId="LiveId" clId="{62FBD474-F437-4532-8D8A-892BD067EA7A}" dt="2024-03-03T08:05:03.030" v="614"/>
        <pc:sldMkLst>
          <pc:docMk/>
          <pc:sldMk cId="382702150" sldId="270"/>
        </pc:sldMkLst>
        <pc:spChg chg="add del mod">
          <ac:chgData name="pichika hem chandra sai santhosh" userId="527b80fa20a8b33e" providerId="LiveId" clId="{62FBD474-F437-4532-8D8A-892BD067EA7A}" dt="2024-03-03T07:56:43.457" v="535" actId="478"/>
          <ac:spMkLst>
            <pc:docMk/>
            <pc:sldMk cId="382702150" sldId="270"/>
            <ac:spMk id="5" creationId="{F147A2DC-B458-E8B8-8A2F-915843ADC2FB}"/>
          </ac:spMkLst>
        </pc:spChg>
        <pc:spChg chg="add del mod">
          <ac:chgData name="pichika hem chandra sai santhosh" userId="527b80fa20a8b33e" providerId="LiveId" clId="{62FBD474-F437-4532-8D8A-892BD067EA7A}" dt="2024-03-03T07:58:58.933" v="579" actId="1076"/>
          <ac:spMkLst>
            <pc:docMk/>
            <pc:sldMk cId="382702150" sldId="270"/>
            <ac:spMk id="6" creationId="{FBDCD53F-99D1-79C2-8FBF-D793355C93AE}"/>
          </ac:spMkLst>
        </pc:spChg>
        <pc:spChg chg="add del mod">
          <ac:chgData name="pichika hem chandra sai santhosh" userId="527b80fa20a8b33e" providerId="LiveId" clId="{62FBD474-F437-4532-8D8A-892BD067EA7A}" dt="2024-03-03T07:59:04.206" v="580" actId="1076"/>
          <ac:spMkLst>
            <pc:docMk/>
            <pc:sldMk cId="382702150" sldId="270"/>
            <ac:spMk id="7" creationId="{D7FE93C3-DB99-54A6-46DD-669229F188A2}"/>
          </ac:spMkLst>
        </pc:spChg>
        <pc:spChg chg="add del mod">
          <ac:chgData name="pichika hem chandra sai santhosh" userId="527b80fa20a8b33e" providerId="LiveId" clId="{62FBD474-F437-4532-8D8A-892BD067EA7A}" dt="2024-03-03T07:56:56.445" v="537" actId="1076"/>
          <ac:spMkLst>
            <pc:docMk/>
            <pc:sldMk cId="382702150" sldId="270"/>
            <ac:spMk id="8" creationId="{8E07E104-1DAC-204A-6B33-2B2B56B6BCCD}"/>
          </ac:spMkLst>
        </pc:spChg>
        <pc:spChg chg="add del mod">
          <ac:chgData name="pichika hem chandra sai santhosh" userId="527b80fa20a8b33e" providerId="LiveId" clId="{62FBD474-F437-4532-8D8A-892BD067EA7A}" dt="2024-03-03T07:59:14.073" v="582" actId="1076"/>
          <ac:spMkLst>
            <pc:docMk/>
            <pc:sldMk cId="382702150" sldId="270"/>
            <ac:spMk id="9" creationId="{5732CE5C-22DD-A9CA-2893-B055FA7811A5}"/>
          </ac:spMkLst>
        </pc:spChg>
        <pc:picChg chg="add mod ord">
          <ac:chgData name="pichika hem chandra sai santhosh" userId="527b80fa20a8b33e" providerId="LiveId" clId="{62FBD474-F437-4532-8D8A-892BD067EA7A}" dt="2024-03-03T08:02:40.499" v="606" actId="1076"/>
          <ac:picMkLst>
            <pc:docMk/>
            <pc:sldMk cId="382702150" sldId="270"/>
            <ac:picMk id="11" creationId="{618F20A0-95F7-5D19-16CB-EF5A9D1EEA78}"/>
          </ac:picMkLst>
        </pc:picChg>
        <pc:picChg chg="add del mod">
          <ac:chgData name="pichika hem chandra sai santhosh" userId="527b80fa20a8b33e" providerId="LiveId" clId="{62FBD474-F437-4532-8D8A-892BD067EA7A}" dt="2024-03-03T08:00:34.337" v="587" actId="478"/>
          <ac:picMkLst>
            <pc:docMk/>
            <pc:sldMk cId="382702150" sldId="270"/>
            <ac:picMk id="13" creationId="{4F989A14-EF3E-358C-C527-12F31CC342C3}"/>
          </ac:picMkLst>
        </pc:picChg>
        <pc:picChg chg="add del mod">
          <ac:chgData name="pichika hem chandra sai santhosh" userId="527b80fa20a8b33e" providerId="LiveId" clId="{62FBD474-F437-4532-8D8A-892BD067EA7A}" dt="2024-03-03T08:00:34.337" v="587" actId="478"/>
          <ac:picMkLst>
            <pc:docMk/>
            <pc:sldMk cId="382702150" sldId="270"/>
            <ac:picMk id="15" creationId="{AF6FECE1-D20B-D3EE-B149-35B861F03DA1}"/>
          </ac:picMkLst>
        </pc:picChg>
        <pc:picChg chg="add del mod">
          <ac:chgData name="pichika hem chandra sai santhosh" userId="527b80fa20a8b33e" providerId="LiveId" clId="{62FBD474-F437-4532-8D8A-892BD067EA7A}" dt="2024-03-03T08:01:50.376" v="597" actId="478"/>
          <ac:picMkLst>
            <pc:docMk/>
            <pc:sldMk cId="382702150" sldId="270"/>
            <ac:picMk id="17" creationId="{2D96A632-F82E-A186-F37E-5A028E6C42AD}"/>
          </ac:picMkLst>
        </pc:picChg>
        <pc:picChg chg="add mod">
          <ac:chgData name="pichika hem chandra sai santhosh" userId="527b80fa20a8b33e" providerId="LiveId" clId="{62FBD474-F437-4532-8D8A-892BD067EA7A}" dt="2024-03-03T08:03:00.085" v="608" actId="1076"/>
          <ac:picMkLst>
            <pc:docMk/>
            <pc:sldMk cId="382702150" sldId="270"/>
            <ac:picMk id="18" creationId="{979EA949-0793-A31E-F862-7B087CC8B031}"/>
          </ac:picMkLst>
        </pc:picChg>
        <pc:picChg chg="add mod">
          <ac:chgData name="pichika hem chandra sai santhosh" userId="527b80fa20a8b33e" providerId="LiveId" clId="{62FBD474-F437-4532-8D8A-892BD067EA7A}" dt="2024-03-03T08:03:16.503" v="609" actId="1076"/>
          <ac:picMkLst>
            <pc:docMk/>
            <pc:sldMk cId="382702150" sldId="270"/>
            <ac:picMk id="20" creationId="{C0ADDB86-86B1-AC36-D0D3-3C1AE2EDD64B}"/>
          </ac:picMkLst>
        </pc:picChg>
      </pc:sldChg>
      <pc:sldChg chg="new del">
        <pc:chgData name="pichika hem chandra sai santhosh" userId="527b80fa20a8b33e" providerId="LiveId" clId="{62FBD474-F437-4532-8D8A-892BD067EA7A}" dt="2024-02-26T06:07:46.068" v="149" actId="47"/>
        <pc:sldMkLst>
          <pc:docMk/>
          <pc:sldMk cId="586489020" sldId="270"/>
        </pc:sldMkLst>
      </pc:sldChg>
      <pc:sldChg chg="new del">
        <pc:chgData name="pichika hem chandra sai santhosh" userId="527b80fa20a8b33e" providerId="LiveId" clId="{62FBD474-F437-4532-8D8A-892BD067EA7A}" dt="2024-02-26T06:07:46.585" v="150" actId="47"/>
        <pc:sldMkLst>
          <pc:docMk/>
          <pc:sldMk cId="2831283705" sldId="271"/>
        </pc:sldMkLst>
      </pc:sldChg>
      <pc:sldChg chg="addSp delSp modSp new mod">
        <pc:chgData name="pichika hem chandra sai santhosh" userId="527b80fa20a8b33e" providerId="LiveId" clId="{62FBD474-F437-4532-8D8A-892BD067EA7A}" dt="2024-03-24T08:01:18.578" v="866" actId="20577"/>
        <pc:sldMkLst>
          <pc:docMk/>
          <pc:sldMk cId="3686181500" sldId="271"/>
        </pc:sldMkLst>
        <pc:spChg chg="add mod">
          <ac:chgData name="pichika hem chandra sai santhosh" userId="527b80fa20a8b33e" providerId="LiveId" clId="{62FBD474-F437-4532-8D8A-892BD067EA7A}" dt="2024-03-24T07:36:16.210" v="714" actId="20577"/>
          <ac:spMkLst>
            <pc:docMk/>
            <pc:sldMk cId="3686181500" sldId="271"/>
            <ac:spMk id="3" creationId="{DAFB409B-D3E5-2A3C-5204-E58A722AE811}"/>
          </ac:spMkLst>
        </pc:spChg>
        <pc:spChg chg="add del mod">
          <ac:chgData name="pichika hem chandra sai santhosh" userId="527b80fa20a8b33e" providerId="LiveId" clId="{62FBD474-F437-4532-8D8A-892BD067EA7A}" dt="2024-03-24T07:52:46.316" v="779"/>
          <ac:spMkLst>
            <pc:docMk/>
            <pc:sldMk cId="3686181500" sldId="271"/>
            <ac:spMk id="4" creationId="{A70C9212-18BB-4780-CF11-965D57123AC6}"/>
          </ac:spMkLst>
        </pc:spChg>
        <pc:spChg chg="add mod">
          <ac:chgData name="pichika hem chandra sai santhosh" userId="527b80fa20a8b33e" providerId="LiveId" clId="{62FBD474-F437-4532-8D8A-892BD067EA7A}" dt="2024-03-24T08:01:18.578" v="866" actId="20577"/>
          <ac:spMkLst>
            <pc:docMk/>
            <pc:sldMk cId="3686181500" sldId="271"/>
            <ac:spMk id="5" creationId="{DF49C912-0171-623E-A367-1128EC520883}"/>
          </ac:spMkLst>
        </pc:spChg>
        <pc:picChg chg="add mod ord">
          <ac:chgData name="pichika hem chandra sai santhosh" userId="527b80fa20a8b33e" providerId="LiveId" clId="{62FBD474-F437-4532-8D8A-892BD067EA7A}" dt="2024-03-24T08:00:31.805" v="858" actId="171"/>
          <ac:picMkLst>
            <pc:docMk/>
            <pc:sldMk cId="3686181500" sldId="271"/>
            <ac:picMk id="6" creationId="{A575093D-8953-52AF-2EFE-810D6977D435}"/>
          </ac:picMkLst>
        </pc:picChg>
      </pc:sldChg>
      <pc:sldChg chg="add del">
        <pc:chgData name="pichika hem chandra sai santhosh" userId="527b80fa20a8b33e" providerId="LiveId" clId="{62FBD474-F437-4532-8D8A-892BD067EA7A}" dt="2024-03-03T08:04:12.997" v="611" actId="2890"/>
        <pc:sldMkLst>
          <pc:docMk/>
          <pc:sldMk cId="4111786825" sldId="271"/>
        </pc:sldMkLst>
      </pc:sldChg>
      <pc:sldChg chg="new del">
        <pc:chgData name="pichika hem chandra sai santhosh" userId="527b80fa20a8b33e" providerId="LiveId" clId="{62FBD474-F437-4532-8D8A-892BD067EA7A}" dt="2024-02-26T06:07:46.748" v="151" actId="47"/>
        <pc:sldMkLst>
          <pc:docMk/>
          <pc:sldMk cId="880348228" sldId="272"/>
        </pc:sldMkLst>
      </pc:sldChg>
      <pc:sldChg chg="addSp modSp new mod">
        <pc:chgData name="pichika hem chandra sai santhosh" userId="527b80fa20a8b33e" providerId="LiveId" clId="{62FBD474-F437-4532-8D8A-892BD067EA7A}" dt="2024-03-24T07:48:43.817" v="768" actId="171"/>
        <pc:sldMkLst>
          <pc:docMk/>
          <pc:sldMk cId="3869623216" sldId="272"/>
        </pc:sldMkLst>
        <pc:spChg chg="add mod">
          <ac:chgData name="pichika hem chandra sai santhosh" userId="527b80fa20a8b33e" providerId="LiveId" clId="{62FBD474-F437-4532-8D8A-892BD067EA7A}" dt="2024-03-24T07:35:54.729" v="672" actId="20577"/>
          <ac:spMkLst>
            <pc:docMk/>
            <pc:sldMk cId="3869623216" sldId="272"/>
            <ac:spMk id="3" creationId="{5434002B-C2E5-386F-BC45-6B1B955FF440}"/>
          </ac:spMkLst>
        </pc:spChg>
        <pc:spChg chg="add mod">
          <ac:chgData name="pichika hem chandra sai santhosh" userId="527b80fa20a8b33e" providerId="LiveId" clId="{62FBD474-F437-4532-8D8A-892BD067EA7A}" dt="2024-03-24T07:48:09.005" v="766" actId="1076"/>
          <ac:spMkLst>
            <pc:docMk/>
            <pc:sldMk cId="3869623216" sldId="272"/>
            <ac:spMk id="4" creationId="{8A60BBD9-25CA-FA48-11B4-24B2A1241E8C}"/>
          </ac:spMkLst>
        </pc:spChg>
        <pc:picChg chg="add mod ord">
          <ac:chgData name="pichika hem chandra sai santhosh" userId="527b80fa20a8b33e" providerId="LiveId" clId="{62FBD474-F437-4532-8D8A-892BD067EA7A}" dt="2024-03-24T07:48:43.817" v="768" actId="171"/>
          <ac:picMkLst>
            <pc:docMk/>
            <pc:sldMk cId="3869623216" sldId="272"/>
            <ac:picMk id="5" creationId="{497547C5-3037-C4C2-BCBB-6074F5EF5165}"/>
          </ac:picMkLst>
        </pc:picChg>
      </pc:sldChg>
      <pc:sldChg chg="addSp modSp new mod">
        <pc:chgData name="pichika hem chandra sai santhosh" userId="527b80fa20a8b33e" providerId="LiveId" clId="{62FBD474-F437-4532-8D8A-892BD067EA7A}" dt="2024-03-24T16:51:29.011" v="932" actId="20577"/>
        <pc:sldMkLst>
          <pc:docMk/>
          <pc:sldMk cId="2711516019" sldId="273"/>
        </pc:sldMkLst>
        <pc:spChg chg="add mod">
          <ac:chgData name="pichika hem chandra sai santhosh" userId="527b80fa20a8b33e" providerId="LiveId" clId="{62FBD474-F437-4532-8D8A-892BD067EA7A}" dt="2024-03-24T16:51:29.011" v="932" actId="20577"/>
          <ac:spMkLst>
            <pc:docMk/>
            <pc:sldMk cId="2711516019" sldId="273"/>
            <ac:spMk id="3" creationId="{468BAAD5-9571-E432-1AF2-BC0994D23336}"/>
          </ac:spMkLst>
        </pc:spChg>
        <pc:picChg chg="add mod">
          <ac:chgData name="pichika hem chandra sai santhosh" userId="527b80fa20a8b33e" providerId="LiveId" clId="{62FBD474-F437-4532-8D8A-892BD067EA7A}" dt="2024-03-24T16:50:18.332" v="904" actId="1076"/>
          <ac:picMkLst>
            <pc:docMk/>
            <pc:sldMk cId="2711516019" sldId="273"/>
            <ac:picMk id="5" creationId="{222C8358-61B9-EB61-48A1-777CB62809E2}"/>
          </ac:picMkLst>
        </pc:picChg>
      </pc:sldChg>
      <pc:sldChg chg="new del">
        <pc:chgData name="pichika hem chandra sai santhosh" userId="527b80fa20a8b33e" providerId="LiveId" clId="{62FBD474-F437-4532-8D8A-892BD067EA7A}" dt="2024-02-26T06:07:47.769" v="152" actId="47"/>
        <pc:sldMkLst>
          <pc:docMk/>
          <pc:sldMk cId="3860406889" sldId="273"/>
        </pc:sldMkLst>
      </pc:sldChg>
      <pc:sldChg chg="new del">
        <pc:chgData name="pichika hem chandra sai santhosh" userId="527b80fa20a8b33e" providerId="LiveId" clId="{62FBD474-F437-4532-8D8A-892BD067EA7A}" dt="2024-02-26T06:07:47.927" v="153" actId="47"/>
        <pc:sldMkLst>
          <pc:docMk/>
          <pc:sldMk cId="4149516393" sldId="274"/>
        </pc:sldMkLst>
      </pc:sldChg>
      <pc:sldChg chg="new del">
        <pc:chgData name="pichika hem chandra sai santhosh" userId="527b80fa20a8b33e" providerId="LiveId" clId="{62FBD474-F437-4532-8D8A-892BD067EA7A}" dt="2024-02-26T06:07:48.096" v="154" actId="47"/>
        <pc:sldMkLst>
          <pc:docMk/>
          <pc:sldMk cId="2885856595" sldId="275"/>
        </pc:sldMkLst>
      </pc:sldChg>
      <pc:sldChg chg="addSp modSp new mod">
        <pc:chgData name="pichika hem chandra sai santhosh" userId="527b80fa20a8b33e" providerId="LiveId" clId="{62FBD474-F437-4532-8D8A-892BD067EA7A}" dt="2024-04-01T06:10:10.063" v="972" actId="14100"/>
        <pc:sldMkLst>
          <pc:docMk/>
          <pc:sldMk cId="3953202196" sldId="275"/>
        </pc:sldMkLst>
        <pc:spChg chg="add mod">
          <ac:chgData name="pichika hem chandra sai santhosh" userId="527b80fa20a8b33e" providerId="LiveId" clId="{62FBD474-F437-4532-8D8A-892BD067EA7A}" dt="2024-04-01T06:09:46.082" v="968" actId="20577"/>
          <ac:spMkLst>
            <pc:docMk/>
            <pc:sldMk cId="3953202196" sldId="275"/>
            <ac:spMk id="2" creationId="{5848DDD1-90D5-56C8-65DE-C13BB17881A1}"/>
          </ac:spMkLst>
        </pc:spChg>
        <pc:picChg chg="add mod">
          <ac:chgData name="pichika hem chandra sai santhosh" userId="527b80fa20a8b33e" providerId="LiveId" clId="{62FBD474-F437-4532-8D8A-892BD067EA7A}" dt="2024-04-01T06:10:10.063" v="972" actId="14100"/>
          <ac:picMkLst>
            <pc:docMk/>
            <pc:sldMk cId="3953202196" sldId="275"/>
            <ac:picMk id="4" creationId="{E8ED88F0-C1AA-BFB0-898B-53B3EE1B5851}"/>
          </ac:picMkLst>
        </pc:picChg>
      </pc:sldChg>
      <pc:sldChg chg="new del">
        <pc:chgData name="pichika hem chandra sai santhosh" userId="527b80fa20a8b33e" providerId="LiveId" clId="{62FBD474-F437-4532-8D8A-892BD067EA7A}" dt="2024-02-26T06:07:48.704" v="155" actId="47"/>
        <pc:sldMkLst>
          <pc:docMk/>
          <pc:sldMk cId="1618846893" sldId="276"/>
        </pc:sldMkLst>
      </pc:sldChg>
      <pc:sldChg chg="new del">
        <pc:chgData name="pichika hem chandra sai santhosh" userId="527b80fa20a8b33e" providerId="LiveId" clId="{62FBD474-F437-4532-8D8A-892BD067EA7A}" dt="2024-02-26T06:07:48.822" v="156" actId="47"/>
        <pc:sldMkLst>
          <pc:docMk/>
          <pc:sldMk cId="2903978739" sldId="277"/>
        </pc:sldMkLst>
      </pc:sldChg>
      <pc:sldChg chg="new del">
        <pc:chgData name="pichika hem chandra sai santhosh" userId="527b80fa20a8b33e" providerId="LiveId" clId="{62FBD474-F437-4532-8D8A-892BD067EA7A}" dt="2024-02-26T06:07:48.925" v="157" actId="47"/>
        <pc:sldMkLst>
          <pc:docMk/>
          <pc:sldMk cId="3367501146" sldId="278"/>
        </pc:sldMkLst>
      </pc:sldChg>
      <pc:sldChg chg="new del">
        <pc:chgData name="pichika hem chandra sai santhosh" userId="527b80fa20a8b33e" providerId="LiveId" clId="{62FBD474-F437-4532-8D8A-892BD067EA7A}" dt="2024-02-26T06:07:49.028" v="158" actId="47"/>
        <pc:sldMkLst>
          <pc:docMk/>
          <pc:sldMk cId="3595850425" sldId="279"/>
        </pc:sldMkLst>
      </pc:sldChg>
      <pc:sldChg chg="new del">
        <pc:chgData name="pichika hem chandra sai santhosh" userId="527b80fa20a8b33e" providerId="LiveId" clId="{62FBD474-F437-4532-8D8A-892BD067EA7A}" dt="2024-02-26T06:07:49.434" v="159" actId="47"/>
        <pc:sldMkLst>
          <pc:docMk/>
          <pc:sldMk cId="2898312684" sldId="280"/>
        </pc:sldMkLst>
      </pc:sldChg>
      <pc:sldChg chg="new del">
        <pc:chgData name="pichika hem chandra sai santhosh" userId="527b80fa20a8b33e" providerId="LiveId" clId="{62FBD474-F437-4532-8D8A-892BD067EA7A}" dt="2024-02-26T06:07:49.603" v="160" actId="47"/>
        <pc:sldMkLst>
          <pc:docMk/>
          <pc:sldMk cId="2382280236" sldId="281"/>
        </pc:sldMkLst>
      </pc:sldChg>
      <pc:sldChg chg="new del">
        <pc:chgData name="pichika hem chandra sai santhosh" userId="527b80fa20a8b33e" providerId="LiveId" clId="{62FBD474-F437-4532-8D8A-892BD067EA7A}" dt="2024-02-26T06:07:49.752" v="161" actId="47"/>
        <pc:sldMkLst>
          <pc:docMk/>
          <pc:sldMk cId="3466350196" sldId="282"/>
        </pc:sldMkLst>
      </pc:sldChg>
      <pc:sldChg chg="new del">
        <pc:chgData name="pichika hem chandra sai santhosh" userId="527b80fa20a8b33e" providerId="LiveId" clId="{62FBD474-F437-4532-8D8A-892BD067EA7A}" dt="2024-02-26T06:07:50.253" v="162" actId="47"/>
        <pc:sldMkLst>
          <pc:docMk/>
          <pc:sldMk cId="4063123004" sldId="283"/>
        </pc:sldMkLst>
      </pc:sldChg>
      <pc:sldChg chg="new del">
        <pc:chgData name="pichika hem chandra sai santhosh" userId="527b80fa20a8b33e" providerId="LiveId" clId="{62FBD474-F437-4532-8D8A-892BD067EA7A}" dt="2024-02-26T06:07:50.284" v="163" actId="47"/>
        <pc:sldMkLst>
          <pc:docMk/>
          <pc:sldMk cId="1302324308" sldId="284"/>
        </pc:sldMkLst>
      </pc:sldChg>
      <pc:sldChg chg="new del">
        <pc:chgData name="pichika hem chandra sai santhosh" userId="527b80fa20a8b33e" providerId="LiveId" clId="{62FBD474-F437-4532-8D8A-892BD067EA7A}" dt="2024-02-26T06:07:50.315" v="164" actId="47"/>
        <pc:sldMkLst>
          <pc:docMk/>
          <pc:sldMk cId="3834525495" sldId="285"/>
        </pc:sldMkLst>
      </pc:sldChg>
      <pc:sldChg chg="new del">
        <pc:chgData name="pichika hem chandra sai santhosh" userId="527b80fa20a8b33e" providerId="LiveId" clId="{62FBD474-F437-4532-8D8A-892BD067EA7A}" dt="2024-02-26T06:07:50.339" v="165" actId="47"/>
        <pc:sldMkLst>
          <pc:docMk/>
          <pc:sldMk cId="1564157310" sldId="286"/>
        </pc:sldMkLst>
      </pc:sldChg>
      <pc:sldChg chg="new del">
        <pc:chgData name="pichika hem chandra sai santhosh" userId="527b80fa20a8b33e" providerId="LiveId" clId="{62FBD474-F437-4532-8D8A-892BD067EA7A}" dt="2024-02-26T06:07:50.376" v="166" actId="47"/>
        <pc:sldMkLst>
          <pc:docMk/>
          <pc:sldMk cId="2524016433" sldId="287"/>
        </pc:sldMkLst>
      </pc:sldChg>
      <pc:sldChg chg="new del">
        <pc:chgData name="pichika hem chandra sai santhosh" userId="527b80fa20a8b33e" providerId="LiveId" clId="{62FBD474-F437-4532-8D8A-892BD067EA7A}" dt="2024-02-26T06:07:50.401" v="167" actId="47"/>
        <pc:sldMkLst>
          <pc:docMk/>
          <pc:sldMk cId="3452918166" sldId="288"/>
        </pc:sldMkLst>
      </pc:sldChg>
      <pc:sldChg chg="new del">
        <pc:chgData name="pichika hem chandra sai santhosh" userId="527b80fa20a8b33e" providerId="LiveId" clId="{62FBD474-F437-4532-8D8A-892BD067EA7A}" dt="2024-02-26T06:07:50.445" v="168" actId="47"/>
        <pc:sldMkLst>
          <pc:docMk/>
          <pc:sldMk cId="1079335314" sldId="289"/>
        </pc:sldMkLst>
      </pc:sldChg>
      <pc:sldChg chg="new del">
        <pc:chgData name="pichika hem chandra sai santhosh" userId="527b80fa20a8b33e" providerId="LiveId" clId="{62FBD474-F437-4532-8D8A-892BD067EA7A}" dt="2024-02-26T06:07:50.465" v="169" actId="47"/>
        <pc:sldMkLst>
          <pc:docMk/>
          <pc:sldMk cId="1647104817" sldId="290"/>
        </pc:sldMkLst>
      </pc:sldChg>
      <pc:sldChg chg="new del">
        <pc:chgData name="pichika hem chandra sai santhosh" userId="527b80fa20a8b33e" providerId="LiveId" clId="{62FBD474-F437-4532-8D8A-892BD067EA7A}" dt="2024-02-26T06:07:50.486" v="170" actId="47"/>
        <pc:sldMkLst>
          <pc:docMk/>
          <pc:sldMk cId="2309954765" sldId="291"/>
        </pc:sldMkLst>
      </pc:sldChg>
      <pc:sldChg chg="new del">
        <pc:chgData name="pichika hem chandra sai santhosh" userId="527b80fa20a8b33e" providerId="LiveId" clId="{62FBD474-F437-4532-8D8A-892BD067EA7A}" dt="2024-02-26T06:07:50.528" v="171" actId="47"/>
        <pc:sldMkLst>
          <pc:docMk/>
          <pc:sldMk cId="2856686689" sldId="292"/>
        </pc:sldMkLst>
      </pc:sldChg>
      <pc:sldChg chg="new del">
        <pc:chgData name="pichika hem chandra sai santhosh" userId="527b80fa20a8b33e" providerId="LiveId" clId="{62FBD474-F437-4532-8D8A-892BD067EA7A}" dt="2024-02-26T06:07:50.550" v="172" actId="47"/>
        <pc:sldMkLst>
          <pc:docMk/>
          <pc:sldMk cId="4184474200" sldId="293"/>
        </pc:sldMkLst>
      </pc:sldChg>
      <pc:sldChg chg="new del">
        <pc:chgData name="pichika hem chandra sai santhosh" userId="527b80fa20a8b33e" providerId="LiveId" clId="{62FBD474-F437-4532-8D8A-892BD067EA7A}" dt="2024-02-26T06:07:50.584" v="173" actId="47"/>
        <pc:sldMkLst>
          <pc:docMk/>
          <pc:sldMk cId="4170763705" sldId="294"/>
        </pc:sldMkLst>
      </pc:sldChg>
      <pc:sldChg chg="new del">
        <pc:chgData name="pichika hem chandra sai santhosh" userId="527b80fa20a8b33e" providerId="LiveId" clId="{62FBD474-F437-4532-8D8A-892BD067EA7A}" dt="2024-02-26T06:07:50.609" v="174" actId="47"/>
        <pc:sldMkLst>
          <pc:docMk/>
          <pc:sldMk cId="648334515" sldId="295"/>
        </pc:sldMkLst>
      </pc:sldChg>
      <pc:sldChg chg="new del">
        <pc:chgData name="pichika hem chandra sai santhosh" userId="527b80fa20a8b33e" providerId="LiveId" clId="{62FBD474-F437-4532-8D8A-892BD067EA7A}" dt="2024-02-26T06:07:50.647" v="175" actId="47"/>
        <pc:sldMkLst>
          <pc:docMk/>
          <pc:sldMk cId="1513997359" sldId="296"/>
        </pc:sldMkLst>
      </pc:sldChg>
      <pc:sldChg chg="new del">
        <pc:chgData name="pichika hem chandra sai santhosh" userId="527b80fa20a8b33e" providerId="LiveId" clId="{62FBD474-F437-4532-8D8A-892BD067EA7A}" dt="2024-02-26T06:07:50.669" v="176" actId="47"/>
        <pc:sldMkLst>
          <pc:docMk/>
          <pc:sldMk cId="4100244795" sldId="297"/>
        </pc:sldMkLst>
      </pc:sldChg>
      <pc:sldChg chg="new del">
        <pc:chgData name="pichika hem chandra sai santhosh" userId="527b80fa20a8b33e" providerId="LiveId" clId="{62FBD474-F437-4532-8D8A-892BD067EA7A}" dt="2024-02-26T06:07:50.701" v="177" actId="47"/>
        <pc:sldMkLst>
          <pc:docMk/>
          <pc:sldMk cId="3105688749" sldId="298"/>
        </pc:sldMkLst>
      </pc:sldChg>
      <pc:sldChg chg="new del">
        <pc:chgData name="pichika hem chandra sai santhosh" userId="527b80fa20a8b33e" providerId="LiveId" clId="{62FBD474-F437-4532-8D8A-892BD067EA7A}" dt="2024-02-26T06:07:50.732" v="178" actId="47"/>
        <pc:sldMkLst>
          <pc:docMk/>
          <pc:sldMk cId="2346772907" sldId="299"/>
        </pc:sldMkLst>
      </pc:sldChg>
      <pc:sldChg chg="new del">
        <pc:chgData name="pichika hem chandra sai santhosh" userId="527b80fa20a8b33e" providerId="LiveId" clId="{62FBD474-F437-4532-8D8A-892BD067EA7A}" dt="2024-02-26T06:07:50.765" v="179" actId="47"/>
        <pc:sldMkLst>
          <pc:docMk/>
          <pc:sldMk cId="1143613720" sldId="300"/>
        </pc:sldMkLst>
      </pc:sldChg>
      <pc:sldChg chg="new del">
        <pc:chgData name="pichika hem chandra sai santhosh" userId="527b80fa20a8b33e" providerId="LiveId" clId="{62FBD474-F437-4532-8D8A-892BD067EA7A}" dt="2024-02-26T06:07:50.788" v="180" actId="47"/>
        <pc:sldMkLst>
          <pc:docMk/>
          <pc:sldMk cId="1062301252" sldId="301"/>
        </pc:sldMkLst>
      </pc:sldChg>
      <pc:sldChg chg="new del">
        <pc:chgData name="pichika hem chandra sai santhosh" userId="527b80fa20a8b33e" providerId="LiveId" clId="{62FBD474-F437-4532-8D8A-892BD067EA7A}" dt="2024-02-26T06:07:50.836" v="181" actId="47"/>
        <pc:sldMkLst>
          <pc:docMk/>
          <pc:sldMk cId="3440549653" sldId="302"/>
        </pc:sldMkLst>
      </pc:sldChg>
      <pc:sldChg chg="new del">
        <pc:chgData name="pichika hem chandra sai santhosh" userId="527b80fa20a8b33e" providerId="LiveId" clId="{62FBD474-F437-4532-8D8A-892BD067EA7A}" dt="2024-02-26T06:07:50.857" v="182" actId="47"/>
        <pc:sldMkLst>
          <pc:docMk/>
          <pc:sldMk cId="2145650158" sldId="303"/>
        </pc:sldMkLst>
      </pc:sldChg>
      <pc:sldChg chg="new del">
        <pc:chgData name="pichika hem chandra sai santhosh" userId="527b80fa20a8b33e" providerId="LiveId" clId="{62FBD474-F437-4532-8D8A-892BD067EA7A}" dt="2024-02-26T06:07:50.876" v="183" actId="47"/>
        <pc:sldMkLst>
          <pc:docMk/>
          <pc:sldMk cId="342620878" sldId="304"/>
        </pc:sldMkLst>
      </pc:sldChg>
      <pc:sldChg chg="new del">
        <pc:chgData name="pichika hem chandra sai santhosh" userId="527b80fa20a8b33e" providerId="LiveId" clId="{62FBD474-F437-4532-8D8A-892BD067EA7A}" dt="2024-02-26T06:07:50.921" v="184" actId="47"/>
        <pc:sldMkLst>
          <pc:docMk/>
          <pc:sldMk cId="2869753428" sldId="305"/>
        </pc:sldMkLst>
      </pc:sldChg>
      <pc:sldChg chg="new del">
        <pc:chgData name="pichika hem chandra sai santhosh" userId="527b80fa20a8b33e" providerId="LiveId" clId="{62FBD474-F437-4532-8D8A-892BD067EA7A}" dt="2024-02-26T06:07:50.943" v="185" actId="47"/>
        <pc:sldMkLst>
          <pc:docMk/>
          <pc:sldMk cId="3960050816" sldId="306"/>
        </pc:sldMkLst>
      </pc:sldChg>
      <pc:sldChg chg="new del">
        <pc:chgData name="pichika hem chandra sai santhosh" userId="527b80fa20a8b33e" providerId="LiveId" clId="{62FBD474-F437-4532-8D8A-892BD067EA7A}" dt="2024-02-26T06:07:50.968" v="186" actId="47"/>
        <pc:sldMkLst>
          <pc:docMk/>
          <pc:sldMk cId="3152118750" sldId="307"/>
        </pc:sldMkLst>
      </pc:sldChg>
      <pc:sldChg chg="new del">
        <pc:chgData name="pichika hem chandra sai santhosh" userId="527b80fa20a8b33e" providerId="LiveId" clId="{62FBD474-F437-4532-8D8A-892BD067EA7A}" dt="2024-02-26T06:07:51.002" v="187" actId="47"/>
        <pc:sldMkLst>
          <pc:docMk/>
          <pc:sldMk cId="2469788032" sldId="308"/>
        </pc:sldMkLst>
      </pc:sldChg>
      <pc:sldChg chg="new del">
        <pc:chgData name="pichika hem chandra sai santhosh" userId="527b80fa20a8b33e" providerId="LiveId" clId="{62FBD474-F437-4532-8D8A-892BD067EA7A}" dt="2024-02-26T06:07:51.153" v="188" actId="47"/>
        <pc:sldMkLst>
          <pc:docMk/>
          <pc:sldMk cId="3688746767" sldId="309"/>
        </pc:sldMkLst>
      </pc:sldChg>
      <pc:sldChg chg="new del">
        <pc:chgData name="pichika hem chandra sai santhosh" userId="527b80fa20a8b33e" providerId="LiveId" clId="{62FBD474-F437-4532-8D8A-892BD067EA7A}" dt="2024-02-26T06:07:54.067" v="189" actId="47"/>
        <pc:sldMkLst>
          <pc:docMk/>
          <pc:sldMk cId="1588075039" sldId="310"/>
        </pc:sldMkLst>
      </pc:sldChg>
      <pc:sldChg chg="new del">
        <pc:chgData name="pichika hem chandra sai santhosh" userId="527b80fa20a8b33e" providerId="LiveId" clId="{62FBD474-F437-4532-8D8A-892BD067EA7A}" dt="2024-02-26T06:07:54.556" v="190" actId="47"/>
        <pc:sldMkLst>
          <pc:docMk/>
          <pc:sldMk cId="1867262310" sldId="311"/>
        </pc:sldMkLst>
      </pc:sldChg>
      <pc:sldChg chg="new del">
        <pc:chgData name="pichika hem chandra sai santhosh" userId="527b80fa20a8b33e" providerId="LiveId" clId="{62FBD474-F437-4532-8D8A-892BD067EA7A}" dt="2024-02-26T06:07:54.581" v="191" actId="47"/>
        <pc:sldMkLst>
          <pc:docMk/>
          <pc:sldMk cId="519111890" sldId="312"/>
        </pc:sldMkLst>
      </pc:sldChg>
      <pc:sldChg chg="new del">
        <pc:chgData name="pichika hem chandra sai santhosh" userId="527b80fa20a8b33e" providerId="LiveId" clId="{62FBD474-F437-4532-8D8A-892BD067EA7A}" dt="2024-02-26T06:07:54.616" v="192" actId="47"/>
        <pc:sldMkLst>
          <pc:docMk/>
          <pc:sldMk cId="1990166841" sldId="313"/>
        </pc:sldMkLst>
      </pc:sldChg>
      <pc:sldChg chg="new del">
        <pc:chgData name="pichika hem chandra sai santhosh" userId="527b80fa20a8b33e" providerId="LiveId" clId="{62FBD474-F437-4532-8D8A-892BD067EA7A}" dt="2024-02-26T06:07:54.643" v="193" actId="47"/>
        <pc:sldMkLst>
          <pc:docMk/>
          <pc:sldMk cId="4097462731" sldId="314"/>
        </pc:sldMkLst>
      </pc:sldChg>
      <pc:sldChg chg="new del">
        <pc:chgData name="pichika hem chandra sai santhosh" userId="527b80fa20a8b33e" providerId="LiveId" clId="{62FBD474-F437-4532-8D8A-892BD067EA7A}" dt="2024-02-26T06:07:54.675" v="194" actId="47"/>
        <pc:sldMkLst>
          <pc:docMk/>
          <pc:sldMk cId="3665157923" sldId="315"/>
        </pc:sldMkLst>
      </pc:sldChg>
      <pc:sldChg chg="new del">
        <pc:chgData name="pichika hem chandra sai santhosh" userId="527b80fa20a8b33e" providerId="LiveId" clId="{62FBD474-F437-4532-8D8A-892BD067EA7A}" dt="2024-02-26T06:07:54.736" v="195" actId="47"/>
        <pc:sldMkLst>
          <pc:docMk/>
          <pc:sldMk cId="423310640" sldId="316"/>
        </pc:sldMkLst>
      </pc:sldChg>
      <pc:sldChg chg="new del">
        <pc:chgData name="pichika hem chandra sai santhosh" userId="527b80fa20a8b33e" providerId="LiveId" clId="{62FBD474-F437-4532-8D8A-892BD067EA7A}" dt="2024-02-26T06:07:54.759" v="196" actId="47"/>
        <pc:sldMkLst>
          <pc:docMk/>
          <pc:sldMk cId="486808544" sldId="317"/>
        </pc:sldMkLst>
      </pc:sldChg>
      <pc:sldChg chg="new del">
        <pc:chgData name="pichika hem chandra sai santhosh" userId="527b80fa20a8b33e" providerId="LiveId" clId="{62FBD474-F437-4532-8D8A-892BD067EA7A}" dt="2024-02-26T06:07:54.785" v="197" actId="47"/>
        <pc:sldMkLst>
          <pc:docMk/>
          <pc:sldMk cId="3450101740" sldId="318"/>
        </pc:sldMkLst>
      </pc:sldChg>
      <pc:sldChg chg="new del">
        <pc:chgData name="pichika hem chandra sai santhosh" userId="527b80fa20a8b33e" providerId="LiveId" clId="{62FBD474-F437-4532-8D8A-892BD067EA7A}" dt="2024-02-26T06:07:54.810" v="198" actId="47"/>
        <pc:sldMkLst>
          <pc:docMk/>
          <pc:sldMk cId="2377370876" sldId="319"/>
        </pc:sldMkLst>
      </pc:sldChg>
      <pc:sldChg chg="new del">
        <pc:chgData name="pichika hem chandra sai santhosh" userId="527b80fa20a8b33e" providerId="LiveId" clId="{62FBD474-F437-4532-8D8A-892BD067EA7A}" dt="2024-02-26T06:07:54.834" v="199" actId="47"/>
        <pc:sldMkLst>
          <pc:docMk/>
          <pc:sldMk cId="86269755" sldId="320"/>
        </pc:sldMkLst>
      </pc:sldChg>
      <pc:sldChg chg="new del">
        <pc:chgData name="pichika hem chandra sai santhosh" userId="527b80fa20a8b33e" providerId="LiveId" clId="{62FBD474-F437-4532-8D8A-892BD067EA7A}" dt="2024-02-26T06:07:54.858" v="200" actId="47"/>
        <pc:sldMkLst>
          <pc:docMk/>
          <pc:sldMk cId="2631117278" sldId="321"/>
        </pc:sldMkLst>
      </pc:sldChg>
      <pc:sldChg chg="new del">
        <pc:chgData name="pichika hem chandra sai santhosh" userId="527b80fa20a8b33e" providerId="LiveId" clId="{62FBD474-F437-4532-8D8A-892BD067EA7A}" dt="2024-02-26T06:07:54.908" v="201" actId="47"/>
        <pc:sldMkLst>
          <pc:docMk/>
          <pc:sldMk cId="3271853408" sldId="322"/>
        </pc:sldMkLst>
      </pc:sldChg>
      <pc:sldChg chg="new del">
        <pc:chgData name="pichika hem chandra sai santhosh" userId="527b80fa20a8b33e" providerId="LiveId" clId="{62FBD474-F437-4532-8D8A-892BD067EA7A}" dt="2024-02-26T06:07:54.931" v="202" actId="47"/>
        <pc:sldMkLst>
          <pc:docMk/>
          <pc:sldMk cId="1381722243" sldId="323"/>
        </pc:sldMkLst>
      </pc:sldChg>
      <pc:sldChg chg="new del">
        <pc:chgData name="pichika hem chandra sai santhosh" userId="527b80fa20a8b33e" providerId="LiveId" clId="{62FBD474-F437-4532-8D8A-892BD067EA7A}" dt="2024-02-26T06:07:54.954" v="203" actId="47"/>
        <pc:sldMkLst>
          <pc:docMk/>
          <pc:sldMk cId="2425226166" sldId="324"/>
        </pc:sldMkLst>
      </pc:sldChg>
      <pc:sldChg chg="new del">
        <pc:chgData name="pichika hem chandra sai santhosh" userId="527b80fa20a8b33e" providerId="LiveId" clId="{62FBD474-F437-4532-8D8A-892BD067EA7A}" dt="2024-02-26T06:07:54.977" v="204" actId="47"/>
        <pc:sldMkLst>
          <pc:docMk/>
          <pc:sldMk cId="1572337023" sldId="325"/>
        </pc:sldMkLst>
      </pc:sldChg>
      <pc:sldChg chg="new del">
        <pc:chgData name="pichika hem chandra sai santhosh" userId="527b80fa20a8b33e" providerId="LiveId" clId="{62FBD474-F437-4532-8D8A-892BD067EA7A}" dt="2024-02-26T06:07:55.015" v="205" actId="47"/>
        <pc:sldMkLst>
          <pc:docMk/>
          <pc:sldMk cId="366918856" sldId="326"/>
        </pc:sldMkLst>
      </pc:sldChg>
      <pc:sldChg chg="new del">
        <pc:chgData name="pichika hem chandra sai santhosh" userId="527b80fa20a8b33e" providerId="LiveId" clId="{62FBD474-F437-4532-8D8A-892BD067EA7A}" dt="2024-02-26T06:07:55.034" v="206" actId="47"/>
        <pc:sldMkLst>
          <pc:docMk/>
          <pc:sldMk cId="3765383058" sldId="327"/>
        </pc:sldMkLst>
      </pc:sldChg>
      <pc:sldChg chg="new del">
        <pc:chgData name="pichika hem chandra sai santhosh" userId="527b80fa20a8b33e" providerId="LiveId" clId="{62FBD474-F437-4532-8D8A-892BD067EA7A}" dt="2024-02-26T06:07:55.062" v="207" actId="47"/>
        <pc:sldMkLst>
          <pc:docMk/>
          <pc:sldMk cId="2316417778" sldId="328"/>
        </pc:sldMkLst>
      </pc:sldChg>
      <pc:sldChg chg="new del">
        <pc:chgData name="pichika hem chandra sai santhosh" userId="527b80fa20a8b33e" providerId="LiveId" clId="{62FBD474-F437-4532-8D8A-892BD067EA7A}" dt="2024-02-26T06:07:55.094" v="208" actId="47"/>
        <pc:sldMkLst>
          <pc:docMk/>
          <pc:sldMk cId="3550030048" sldId="329"/>
        </pc:sldMkLst>
      </pc:sldChg>
      <pc:sldChg chg="new del">
        <pc:chgData name="pichika hem chandra sai santhosh" userId="527b80fa20a8b33e" providerId="LiveId" clId="{62FBD474-F437-4532-8D8A-892BD067EA7A}" dt="2024-02-26T06:07:55.131" v="209" actId="47"/>
        <pc:sldMkLst>
          <pc:docMk/>
          <pc:sldMk cId="2482982119" sldId="330"/>
        </pc:sldMkLst>
      </pc:sldChg>
      <pc:sldChg chg="new del">
        <pc:chgData name="pichika hem chandra sai santhosh" userId="527b80fa20a8b33e" providerId="LiveId" clId="{62FBD474-F437-4532-8D8A-892BD067EA7A}" dt="2024-02-26T06:07:55.157" v="210" actId="47"/>
        <pc:sldMkLst>
          <pc:docMk/>
          <pc:sldMk cId="2513644012" sldId="331"/>
        </pc:sldMkLst>
      </pc:sldChg>
      <pc:sldChg chg="new del">
        <pc:chgData name="pichika hem chandra sai santhosh" userId="527b80fa20a8b33e" providerId="LiveId" clId="{62FBD474-F437-4532-8D8A-892BD067EA7A}" dt="2024-02-26T06:07:55.187" v="211" actId="47"/>
        <pc:sldMkLst>
          <pc:docMk/>
          <pc:sldMk cId="686834713" sldId="332"/>
        </pc:sldMkLst>
      </pc:sldChg>
      <pc:sldChg chg="new del">
        <pc:chgData name="pichika hem chandra sai santhosh" userId="527b80fa20a8b33e" providerId="LiveId" clId="{62FBD474-F437-4532-8D8A-892BD067EA7A}" dt="2024-02-26T06:07:55.220" v="212" actId="47"/>
        <pc:sldMkLst>
          <pc:docMk/>
          <pc:sldMk cId="42686380" sldId="333"/>
        </pc:sldMkLst>
      </pc:sldChg>
      <pc:sldChg chg="new del">
        <pc:chgData name="pichika hem chandra sai santhosh" userId="527b80fa20a8b33e" providerId="LiveId" clId="{62FBD474-F437-4532-8D8A-892BD067EA7A}" dt="2024-02-26T06:07:55.241" v="213" actId="47"/>
        <pc:sldMkLst>
          <pc:docMk/>
          <pc:sldMk cId="3379674509" sldId="334"/>
        </pc:sldMkLst>
      </pc:sldChg>
      <pc:sldChg chg="new del">
        <pc:chgData name="pichika hem chandra sai santhosh" userId="527b80fa20a8b33e" providerId="LiveId" clId="{62FBD474-F437-4532-8D8A-892BD067EA7A}" dt="2024-02-26T06:07:55.283" v="214" actId="47"/>
        <pc:sldMkLst>
          <pc:docMk/>
          <pc:sldMk cId="1353127565" sldId="335"/>
        </pc:sldMkLst>
      </pc:sldChg>
      <pc:sldChg chg="new del">
        <pc:chgData name="pichika hem chandra sai santhosh" userId="527b80fa20a8b33e" providerId="LiveId" clId="{62FBD474-F437-4532-8D8A-892BD067EA7A}" dt="2024-02-26T06:07:55.302" v="215" actId="47"/>
        <pc:sldMkLst>
          <pc:docMk/>
          <pc:sldMk cId="4132560289" sldId="336"/>
        </pc:sldMkLst>
      </pc:sldChg>
      <pc:sldChg chg="new del">
        <pc:chgData name="pichika hem chandra sai santhosh" userId="527b80fa20a8b33e" providerId="LiveId" clId="{62FBD474-F437-4532-8D8A-892BD067EA7A}" dt="2024-02-26T06:07:55.344" v="216" actId="47"/>
        <pc:sldMkLst>
          <pc:docMk/>
          <pc:sldMk cId="3825281650" sldId="337"/>
        </pc:sldMkLst>
      </pc:sldChg>
      <pc:sldChg chg="new del">
        <pc:chgData name="pichika hem chandra sai santhosh" userId="527b80fa20a8b33e" providerId="LiveId" clId="{62FBD474-F437-4532-8D8A-892BD067EA7A}" dt="2024-02-26T06:07:55.364" v="217" actId="47"/>
        <pc:sldMkLst>
          <pc:docMk/>
          <pc:sldMk cId="3546610652" sldId="338"/>
        </pc:sldMkLst>
      </pc:sldChg>
      <pc:sldChg chg="new del">
        <pc:chgData name="pichika hem chandra sai santhosh" userId="527b80fa20a8b33e" providerId="LiveId" clId="{62FBD474-F437-4532-8D8A-892BD067EA7A}" dt="2024-02-26T06:07:55.395" v="218" actId="47"/>
        <pc:sldMkLst>
          <pc:docMk/>
          <pc:sldMk cId="778597532" sldId="339"/>
        </pc:sldMkLst>
      </pc:sldChg>
      <pc:sldChg chg="new del">
        <pc:chgData name="pichika hem chandra sai santhosh" userId="527b80fa20a8b33e" providerId="LiveId" clId="{62FBD474-F437-4532-8D8A-892BD067EA7A}" dt="2024-02-26T06:07:55.430" v="219" actId="47"/>
        <pc:sldMkLst>
          <pc:docMk/>
          <pc:sldMk cId="1910986270" sldId="340"/>
        </pc:sldMkLst>
      </pc:sldChg>
      <pc:sldChg chg="new del">
        <pc:chgData name="pichika hem chandra sai santhosh" userId="527b80fa20a8b33e" providerId="LiveId" clId="{62FBD474-F437-4532-8D8A-892BD067EA7A}" dt="2024-02-26T06:07:55.453" v="220" actId="47"/>
        <pc:sldMkLst>
          <pc:docMk/>
          <pc:sldMk cId="2092567163" sldId="341"/>
        </pc:sldMkLst>
      </pc:sldChg>
      <pc:sldChg chg="new del">
        <pc:chgData name="pichika hem chandra sai santhosh" userId="527b80fa20a8b33e" providerId="LiveId" clId="{62FBD474-F437-4532-8D8A-892BD067EA7A}" dt="2024-02-26T06:07:55.482" v="221" actId="47"/>
        <pc:sldMkLst>
          <pc:docMk/>
          <pc:sldMk cId="3776211429" sldId="342"/>
        </pc:sldMkLst>
      </pc:sldChg>
      <pc:sldChg chg="new del">
        <pc:chgData name="pichika hem chandra sai santhosh" userId="527b80fa20a8b33e" providerId="LiveId" clId="{62FBD474-F437-4532-8D8A-892BD067EA7A}" dt="2024-02-26T06:07:55.511" v="222" actId="47"/>
        <pc:sldMkLst>
          <pc:docMk/>
          <pc:sldMk cId="2052096971" sldId="343"/>
        </pc:sldMkLst>
      </pc:sldChg>
      <pc:sldChg chg="new del">
        <pc:chgData name="pichika hem chandra sai santhosh" userId="527b80fa20a8b33e" providerId="LiveId" clId="{62FBD474-F437-4532-8D8A-892BD067EA7A}" dt="2024-02-26T06:07:55.539" v="223" actId="47"/>
        <pc:sldMkLst>
          <pc:docMk/>
          <pc:sldMk cId="426374798" sldId="344"/>
        </pc:sldMkLst>
      </pc:sldChg>
      <pc:sldChg chg="new del">
        <pc:chgData name="pichika hem chandra sai santhosh" userId="527b80fa20a8b33e" providerId="LiveId" clId="{62FBD474-F437-4532-8D8A-892BD067EA7A}" dt="2024-02-26T06:07:55.571" v="224" actId="47"/>
        <pc:sldMkLst>
          <pc:docMk/>
          <pc:sldMk cId="3810432984" sldId="345"/>
        </pc:sldMkLst>
      </pc:sldChg>
      <pc:sldChg chg="new del">
        <pc:chgData name="pichika hem chandra sai santhosh" userId="527b80fa20a8b33e" providerId="LiveId" clId="{62FBD474-F437-4532-8D8A-892BD067EA7A}" dt="2024-02-26T06:07:55.628" v="225" actId="47"/>
        <pc:sldMkLst>
          <pc:docMk/>
          <pc:sldMk cId="2116378151" sldId="346"/>
        </pc:sldMkLst>
      </pc:sldChg>
      <pc:sldChg chg="new del">
        <pc:chgData name="pichika hem chandra sai santhosh" userId="527b80fa20a8b33e" providerId="LiveId" clId="{62FBD474-F437-4532-8D8A-892BD067EA7A}" dt="2024-02-26T06:07:35.018" v="147" actId="680"/>
        <pc:sldMkLst>
          <pc:docMk/>
          <pc:sldMk cId="419975351" sldId="347"/>
        </pc:sldMkLst>
      </pc:sldChg>
      <pc:sldChg chg="new del">
        <pc:chgData name="pichika hem chandra sai santhosh" userId="527b80fa20a8b33e" providerId="LiveId" clId="{62FBD474-F437-4532-8D8A-892BD067EA7A}" dt="2024-02-26T06:07:34.998" v="146" actId="680"/>
        <pc:sldMkLst>
          <pc:docMk/>
          <pc:sldMk cId="537511272" sldId="348"/>
        </pc:sldMkLst>
      </pc:sldChg>
      <pc:sldChg chg="new del">
        <pc:chgData name="pichika hem chandra sai santhosh" userId="527b80fa20a8b33e" providerId="LiveId" clId="{62FBD474-F437-4532-8D8A-892BD067EA7A}" dt="2024-02-26T06:07:34.939" v="145" actId="680"/>
        <pc:sldMkLst>
          <pc:docMk/>
          <pc:sldMk cId="2038158010" sldId="349"/>
        </pc:sldMkLst>
      </pc:sldChg>
      <pc:sldChg chg="new del">
        <pc:chgData name="pichika hem chandra sai santhosh" userId="527b80fa20a8b33e" providerId="LiveId" clId="{62FBD474-F437-4532-8D8A-892BD067EA7A}" dt="2024-02-26T06:07:34.920" v="144" actId="680"/>
        <pc:sldMkLst>
          <pc:docMk/>
          <pc:sldMk cId="2337705856" sldId="350"/>
        </pc:sldMkLst>
      </pc:sldChg>
      <pc:sldChg chg="new del">
        <pc:chgData name="pichika hem chandra sai santhosh" userId="527b80fa20a8b33e" providerId="LiveId" clId="{62FBD474-F437-4532-8D8A-892BD067EA7A}" dt="2024-02-26T06:07:34.879" v="143" actId="680"/>
        <pc:sldMkLst>
          <pc:docMk/>
          <pc:sldMk cId="3659072145" sldId="351"/>
        </pc:sldMkLst>
      </pc:sldChg>
      <pc:sldChg chg="new del">
        <pc:chgData name="pichika hem chandra sai santhosh" userId="527b80fa20a8b33e" providerId="LiveId" clId="{62FBD474-F437-4532-8D8A-892BD067EA7A}" dt="2024-02-26T06:07:34.855" v="142" actId="680"/>
        <pc:sldMkLst>
          <pc:docMk/>
          <pc:sldMk cId="1684104902" sldId="352"/>
        </pc:sldMkLst>
      </pc:sldChg>
      <pc:sldChg chg="new del">
        <pc:chgData name="pichika hem chandra sai santhosh" userId="527b80fa20a8b33e" providerId="LiveId" clId="{62FBD474-F437-4532-8D8A-892BD067EA7A}" dt="2024-02-26T06:07:34.836" v="141" actId="680"/>
        <pc:sldMkLst>
          <pc:docMk/>
          <pc:sldMk cId="3306986128" sldId="353"/>
        </pc:sldMkLst>
      </pc:sldChg>
      <pc:sldChg chg="new del">
        <pc:chgData name="pichika hem chandra sai santhosh" userId="527b80fa20a8b33e" providerId="LiveId" clId="{62FBD474-F437-4532-8D8A-892BD067EA7A}" dt="2024-02-26T06:07:34.796" v="140" actId="680"/>
        <pc:sldMkLst>
          <pc:docMk/>
          <pc:sldMk cId="2917353169" sldId="354"/>
        </pc:sldMkLst>
      </pc:sldChg>
      <pc:sldChg chg="new del">
        <pc:chgData name="pichika hem chandra sai santhosh" userId="527b80fa20a8b33e" providerId="LiveId" clId="{62FBD474-F437-4532-8D8A-892BD067EA7A}" dt="2024-02-26T06:07:34.776" v="139" actId="680"/>
        <pc:sldMkLst>
          <pc:docMk/>
          <pc:sldMk cId="3047202749" sldId="355"/>
        </pc:sldMkLst>
      </pc:sldChg>
      <pc:sldChg chg="new del">
        <pc:chgData name="pichika hem chandra sai santhosh" userId="527b80fa20a8b33e" providerId="LiveId" clId="{62FBD474-F437-4532-8D8A-892BD067EA7A}" dt="2024-02-26T06:07:34.727" v="138" actId="680"/>
        <pc:sldMkLst>
          <pc:docMk/>
          <pc:sldMk cId="2812435927" sldId="356"/>
        </pc:sldMkLst>
      </pc:sldChg>
      <pc:sldChg chg="new del">
        <pc:chgData name="pichika hem chandra sai santhosh" userId="527b80fa20a8b33e" providerId="LiveId" clId="{62FBD474-F437-4532-8D8A-892BD067EA7A}" dt="2024-02-26T06:07:34.700" v="137" actId="680"/>
        <pc:sldMkLst>
          <pc:docMk/>
          <pc:sldMk cId="1361333032" sldId="357"/>
        </pc:sldMkLst>
      </pc:sldChg>
      <pc:sldChg chg="new del">
        <pc:chgData name="pichika hem chandra sai santhosh" userId="527b80fa20a8b33e" providerId="LiveId" clId="{62FBD474-F437-4532-8D8A-892BD067EA7A}" dt="2024-02-26T06:07:34.635" v="136" actId="680"/>
        <pc:sldMkLst>
          <pc:docMk/>
          <pc:sldMk cId="2830431337" sldId="358"/>
        </pc:sldMkLst>
      </pc:sldChg>
      <pc:sldChg chg="new del">
        <pc:chgData name="pichika hem chandra sai santhosh" userId="527b80fa20a8b33e" providerId="LiveId" clId="{62FBD474-F437-4532-8D8A-892BD067EA7A}" dt="2024-02-26T06:07:34.615" v="135" actId="680"/>
        <pc:sldMkLst>
          <pc:docMk/>
          <pc:sldMk cId="1937270709" sldId="359"/>
        </pc:sldMkLst>
      </pc:sldChg>
      <pc:sldChg chg="new del">
        <pc:chgData name="pichika hem chandra sai santhosh" userId="527b80fa20a8b33e" providerId="LiveId" clId="{62FBD474-F437-4532-8D8A-892BD067EA7A}" dt="2024-02-26T06:07:34.596" v="134" actId="680"/>
        <pc:sldMkLst>
          <pc:docMk/>
          <pc:sldMk cId="1672332654" sldId="360"/>
        </pc:sldMkLst>
      </pc:sldChg>
      <pc:sldChg chg="new del">
        <pc:chgData name="pichika hem chandra sai santhosh" userId="527b80fa20a8b33e" providerId="LiveId" clId="{62FBD474-F437-4532-8D8A-892BD067EA7A}" dt="2024-02-26T06:07:34.096" v="133" actId="680"/>
        <pc:sldMkLst>
          <pc:docMk/>
          <pc:sldMk cId="2330189827" sldId="361"/>
        </pc:sldMkLst>
      </pc:sldChg>
      <pc:sldChg chg="new del">
        <pc:chgData name="pichika hem chandra sai santhosh" userId="527b80fa20a8b33e" providerId="LiveId" clId="{62FBD474-F437-4532-8D8A-892BD067EA7A}" dt="2024-02-26T06:07:33.785" v="132" actId="680"/>
        <pc:sldMkLst>
          <pc:docMk/>
          <pc:sldMk cId="372690170" sldId="362"/>
        </pc:sldMkLst>
      </pc:sldChg>
      <pc:sldChg chg="new del">
        <pc:chgData name="pichika hem chandra sai santhosh" userId="527b80fa20a8b33e" providerId="LiveId" clId="{62FBD474-F437-4532-8D8A-892BD067EA7A}" dt="2024-02-26T06:07:33.570" v="131" actId="680"/>
        <pc:sldMkLst>
          <pc:docMk/>
          <pc:sldMk cId="4079953272" sldId="363"/>
        </pc:sldMkLst>
      </pc:sldChg>
      <pc:sldChg chg="new del">
        <pc:chgData name="pichika hem chandra sai santhosh" userId="527b80fa20a8b33e" providerId="LiveId" clId="{62FBD474-F437-4532-8D8A-892BD067EA7A}" dt="2024-02-26T06:07:33.322" v="130" actId="680"/>
        <pc:sldMkLst>
          <pc:docMk/>
          <pc:sldMk cId="1798522896" sldId="364"/>
        </pc:sldMkLst>
      </pc:sldChg>
      <pc:sldChg chg="new del">
        <pc:chgData name="pichika hem chandra sai santhosh" userId="527b80fa20a8b33e" providerId="LiveId" clId="{62FBD474-F437-4532-8D8A-892BD067EA7A}" dt="2024-02-26T06:07:33.070" v="129" actId="680"/>
        <pc:sldMkLst>
          <pc:docMk/>
          <pc:sldMk cId="3428570281" sldId="365"/>
        </pc:sldMkLst>
      </pc:sldChg>
      <pc:sldChg chg="new del">
        <pc:chgData name="pichika hem chandra sai santhosh" userId="527b80fa20a8b33e" providerId="LiveId" clId="{62FBD474-F437-4532-8D8A-892BD067EA7A}" dt="2024-02-26T06:07:32.491" v="128" actId="680"/>
        <pc:sldMkLst>
          <pc:docMk/>
          <pc:sldMk cId="23737719" sldId="36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18ADF-63DB-48EF-ABBE-3BF0C351CD6A}" type="doc">
      <dgm:prSet loTypeId="urn:microsoft.com/office/officeart/2011/layout/HexagonRadial" loCatId="cycle" qsTypeId="urn:microsoft.com/office/officeart/2005/8/quickstyle/3d3" qsCatId="3D" csTypeId="urn:microsoft.com/office/officeart/2005/8/colors/colorful2" csCatId="colorful" phldr="1"/>
      <dgm:spPr/>
      <dgm:t>
        <a:bodyPr/>
        <a:lstStyle/>
        <a:p>
          <a:endParaRPr lang="en-IN"/>
        </a:p>
      </dgm:t>
    </dgm:pt>
    <dgm:pt modelId="{802171F1-E166-498F-8726-226A9B81BB7E}">
      <dgm:prSet phldrT="[Text]" custT="1"/>
      <dgm:spPr/>
      <dgm:t>
        <a:bodyPr/>
        <a:lstStyle/>
        <a:p>
          <a:pPr>
            <a:lnSpc>
              <a:spcPct val="100000"/>
            </a:lnSpc>
          </a:pPr>
          <a:r>
            <a:rPr lang="en-US" sz="1600" b="0" i="0" dirty="0" err="1">
              <a:solidFill>
                <a:schemeClr val="tx1"/>
              </a:solidFill>
              <a:latin typeface="Times New Roman" panose="02020603050405020304" pitchFamily="18" charset="0"/>
              <a:cs typeface="Times New Roman" panose="02020603050405020304" pitchFamily="18" charset="0"/>
            </a:rPr>
            <a:t>IntelliBallot</a:t>
          </a:r>
          <a:endParaRPr lang="en-IN" sz="1600" dirty="0">
            <a:solidFill>
              <a:schemeClr val="tx1"/>
            </a:solidFill>
            <a:latin typeface="Times New Roman" panose="02020603050405020304" pitchFamily="18" charset="0"/>
            <a:cs typeface="Times New Roman" panose="02020603050405020304" pitchFamily="18" charset="0"/>
          </a:endParaRPr>
        </a:p>
      </dgm:t>
    </dgm:pt>
    <dgm:pt modelId="{AF7559A7-BBB2-4762-B8A2-47F85FF3DE96}" type="parTrans" cxnId="{8CA8C365-9FFB-4C68-833A-F7A944C267DD}">
      <dgm:prSet/>
      <dgm:spPr/>
      <dgm:t>
        <a:bodyPr/>
        <a:lstStyle/>
        <a:p>
          <a:endParaRPr lang="en-IN"/>
        </a:p>
      </dgm:t>
    </dgm:pt>
    <dgm:pt modelId="{F55DC24B-D823-47F2-A21E-C6DED6A77069}" type="sibTrans" cxnId="{8CA8C365-9FFB-4C68-833A-F7A944C267DD}">
      <dgm:prSet/>
      <dgm:spPr/>
      <dgm:t>
        <a:bodyPr/>
        <a:lstStyle/>
        <a:p>
          <a:endParaRPr lang="en-IN"/>
        </a:p>
      </dgm:t>
    </dgm:pt>
    <dgm:pt modelId="{52A5FF8A-1A6E-4E73-BFF8-AB7455D18A19}">
      <dgm:prSet phldrT="[Text]" custT="1"/>
      <dgm:spPr/>
      <dgm:t>
        <a:bodyPr/>
        <a:lstStyle/>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Enhanced Security</a:t>
          </a:r>
          <a:endParaRPr lang="en-IN" sz="1800" dirty="0">
            <a:solidFill>
              <a:schemeClr val="tx1"/>
            </a:solidFill>
          </a:endParaRPr>
        </a:p>
      </dgm:t>
    </dgm:pt>
    <dgm:pt modelId="{9A10E509-45F6-4F6D-B45D-62E9556F83D0}" type="parTrans" cxnId="{53E4DC39-984D-4E53-9C91-1D00FE69562C}">
      <dgm:prSet/>
      <dgm:spPr/>
      <dgm:t>
        <a:bodyPr/>
        <a:lstStyle/>
        <a:p>
          <a:endParaRPr lang="en-IN"/>
        </a:p>
      </dgm:t>
    </dgm:pt>
    <dgm:pt modelId="{D236229B-20A7-4C6D-BA9A-4BBBF3FB4698}" type="sibTrans" cxnId="{53E4DC39-984D-4E53-9C91-1D00FE69562C}">
      <dgm:prSet/>
      <dgm:spPr/>
      <dgm:t>
        <a:bodyPr/>
        <a:lstStyle/>
        <a:p>
          <a:endParaRPr lang="en-IN"/>
        </a:p>
      </dgm:t>
    </dgm:pt>
    <dgm:pt modelId="{2AA9AF9F-20E6-42FA-B1E4-D03CA3E9E39E}">
      <dgm:prSet custT="1"/>
      <dgm:spPr/>
      <dgm:t>
        <a:bodyPr/>
        <a:lstStyle/>
        <a:p>
          <a:r>
            <a:rPr lang="en-US" sz="1800" dirty="0">
              <a:solidFill>
                <a:schemeClr val="tx1"/>
              </a:solidFill>
              <a:latin typeface="Times New Roman" panose="02020603050405020304" pitchFamily="18" charset="0"/>
              <a:cs typeface="Times New Roman" panose="02020603050405020304" pitchFamily="18" charset="0"/>
            </a:rPr>
            <a:t>Reduced Fraud</a:t>
          </a:r>
        </a:p>
      </dgm:t>
    </dgm:pt>
    <dgm:pt modelId="{3C6406E3-C76B-43A1-8813-E327FE69ABDA}" type="parTrans" cxnId="{F9FA0544-706B-4875-A4AF-1E1994B4DEFA}">
      <dgm:prSet/>
      <dgm:spPr/>
      <dgm:t>
        <a:bodyPr/>
        <a:lstStyle/>
        <a:p>
          <a:endParaRPr lang="en-IN"/>
        </a:p>
      </dgm:t>
    </dgm:pt>
    <dgm:pt modelId="{B2F09F59-E48B-4C84-8CE7-5F0457A151DB}" type="sibTrans" cxnId="{F9FA0544-706B-4875-A4AF-1E1994B4DEFA}">
      <dgm:prSet/>
      <dgm:spPr/>
      <dgm:t>
        <a:bodyPr/>
        <a:lstStyle/>
        <a:p>
          <a:endParaRPr lang="en-IN"/>
        </a:p>
      </dgm:t>
    </dgm:pt>
    <dgm:pt modelId="{268FA981-5E7F-4AE1-807A-BECC3B75FEC2}">
      <dgm:prSe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Accurate Voter Identification</a:t>
          </a:r>
        </a:p>
      </dgm:t>
    </dgm:pt>
    <dgm:pt modelId="{E8A65A9F-B650-4A7F-BEB1-2A0505AE6CA3}" type="parTrans" cxnId="{3E1B8E16-0266-40AC-AEFB-BDC7DB60203A}">
      <dgm:prSet/>
      <dgm:spPr/>
      <dgm:t>
        <a:bodyPr/>
        <a:lstStyle/>
        <a:p>
          <a:endParaRPr lang="en-IN"/>
        </a:p>
      </dgm:t>
    </dgm:pt>
    <dgm:pt modelId="{5E65B5FF-EAB7-4569-A48F-719E685E7206}" type="sibTrans" cxnId="{3E1B8E16-0266-40AC-AEFB-BDC7DB60203A}">
      <dgm:prSet/>
      <dgm:spPr/>
      <dgm:t>
        <a:bodyPr/>
        <a:lstStyle/>
        <a:p>
          <a:endParaRPr lang="en-IN"/>
        </a:p>
      </dgm:t>
    </dgm:pt>
    <dgm:pt modelId="{41EDC0ED-95D8-4EA1-8E10-9ED13E694653}">
      <dgm:prSet custT="1"/>
      <dgm:spPr/>
      <dgm:t>
        <a:bodyPr/>
        <a:lstStyle/>
        <a:p>
          <a:pPr>
            <a:lnSpc>
              <a:spcPct val="100000"/>
            </a:lnSpc>
          </a:pPr>
          <a:r>
            <a:rPr lang="en-US" sz="1600" dirty="0">
              <a:solidFill>
                <a:schemeClr val="tx1"/>
              </a:solidFill>
              <a:latin typeface="Times New Roman" panose="02020603050405020304" pitchFamily="18" charset="0"/>
              <a:cs typeface="Times New Roman" panose="02020603050405020304" pitchFamily="18" charset="0"/>
            </a:rPr>
            <a:t>Versatility in Authentication</a:t>
          </a:r>
          <a:endParaRPr lang="en-US" sz="1200" dirty="0">
            <a:solidFill>
              <a:schemeClr val="tx1"/>
            </a:solidFill>
            <a:latin typeface="Times New Roman" panose="02020603050405020304" pitchFamily="18" charset="0"/>
            <a:cs typeface="Times New Roman" panose="02020603050405020304" pitchFamily="18" charset="0"/>
          </a:endParaRPr>
        </a:p>
      </dgm:t>
    </dgm:pt>
    <dgm:pt modelId="{26AF0711-14C1-49BF-9216-FCFEB44DFFC2}" type="parTrans" cxnId="{F0184709-A699-47CB-8480-9B984322C227}">
      <dgm:prSet/>
      <dgm:spPr/>
      <dgm:t>
        <a:bodyPr/>
        <a:lstStyle/>
        <a:p>
          <a:endParaRPr lang="en-IN"/>
        </a:p>
      </dgm:t>
    </dgm:pt>
    <dgm:pt modelId="{7553ABDF-197F-40A4-86CA-84629A9E03A4}" type="sibTrans" cxnId="{F0184709-A699-47CB-8480-9B984322C227}">
      <dgm:prSet/>
      <dgm:spPr/>
      <dgm:t>
        <a:bodyPr/>
        <a:lstStyle/>
        <a:p>
          <a:endParaRPr lang="en-IN"/>
        </a:p>
      </dgm:t>
    </dgm:pt>
    <dgm:pt modelId="{F99BF73B-8461-48E4-AC3F-78C8C2F6454A}">
      <dgm:prSe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Real-time Authentication</a:t>
          </a:r>
        </a:p>
      </dgm:t>
    </dgm:pt>
    <dgm:pt modelId="{DB8A28C3-A6EC-4B8D-AF97-9C0A7AB0CAB3}" type="parTrans" cxnId="{1D574311-E84D-4F5B-9081-E40169E6991F}">
      <dgm:prSet/>
      <dgm:spPr/>
      <dgm:t>
        <a:bodyPr/>
        <a:lstStyle/>
        <a:p>
          <a:endParaRPr lang="en-IN"/>
        </a:p>
      </dgm:t>
    </dgm:pt>
    <dgm:pt modelId="{ADABFA09-E926-432C-96C5-6D24AC7B8C86}" type="sibTrans" cxnId="{1D574311-E84D-4F5B-9081-E40169E6991F}">
      <dgm:prSet/>
      <dgm:spPr/>
      <dgm:t>
        <a:bodyPr/>
        <a:lstStyle/>
        <a:p>
          <a:endParaRPr lang="en-IN"/>
        </a:p>
      </dgm:t>
    </dgm:pt>
    <dgm:pt modelId="{05175946-0CC3-4130-ABAE-69E4A76E681B}">
      <dgm:prSet custT="1"/>
      <dgm:spPr/>
      <dgm:t>
        <a:bodyPr/>
        <a:lstStyle/>
        <a:p>
          <a:pPr>
            <a:lnSpc>
              <a:spcPct val="100000"/>
            </a:lnSpc>
          </a:pPr>
          <a:r>
            <a:rPr lang="en-US" sz="1600" dirty="0">
              <a:solidFill>
                <a:schemeClr val="tx1"/>
              </a:solidFill>
              <a:latin typeface="Times New Roman" panose="02020603050405020304" pitchFamily="18" charset="0"/>
              <a:cs typeface="Times New Roman" panose="02020603050405020304" pitchFamily="18" charset="0"/>
            </a:rPr>
            <a:t>Data Encryption and Access Control</a:t>
          </a:r>
        </a:p>
      </dgm:t>
    </dgm:pt>
    <dgm:pt modelId="{70C4B02D-F2E8-454D-B5FD-FCF13372E5EE}" type="parTrans" cxnId="{5BDB6318-D0C8-4AFC-B562-B19999C1C09D}">
      <dgm:prSet/>
      <dgm:spPr/>
      <dgm:t>
        <a:bodyPr/>
        <a:lstStyle/>
        <a:p>
          <a:endParaRPr lang="en-IN"/>
        </a:p>
      </dgm:t>
    </dgm:pt>
    <dgm:pt modelId="{155D742C-EB7A-43ED-A490-DFD3B650090D}" type="sibTrans" cxnId="{5BDB6318-D0C8-4AFC-B562-B19999C1C09D}">
      <dgm:prSet/>
      <dgm:spPr/>
      <dgm:t>
        <a:bodyPr/>
        <a:lstStyle/>
        <a:p>
          <a:endParaRPr lang="en-IN"/>
        </a:p>
      </dgm:t>
    </dgm:pt>
    <dgm:pt modelId="{DCD483D1-0074-44BC-81A7-6ED26A1407BD}" type="pres">
      <dgm:prSet presAssocID="{D7D18ADF-63DB-48EF-ABBE-3BF0C351CD6A}" presName="Name0" presStyleCnt="0">
        <dgm:presLayoutVars>
          <dgm:chMax val="1"/>
          <dgm:chPref val="1"/>
          <dgm:dir/>
          <dgm:animOne val="branch"/>
          <dgm:animLvl val="lvl"/>
        </dgm:presLayoutVars>
      </dgm:prSet>
      <dgm:spPr/>
    </dgm:pt>
    <dgm:pt modelId="{E26DCE62-B200-4188-95F8-B4A7A486FC23}" type="pres">
      <dgm:prSet presAssocID="{802171F1-E166-498F-8726-226A9B81BB7E}" presName="Parent" presStyleLbl="node0" presStyleIdx="0" presStyleCnt="1">
        <dgm:presLayoutVars>
          <dgm:chMax val="6"/>
          <dgm:chPref val="6"/>
        </dgm:presLayoutVars>
      </dgm:prSet>
      <dgm:spPr/>
    </dgm:pt>
    <dgm:pt modelId="{9B0CC1F2-3A3A-48A0-B4A2-3EFB1B2060CE}" type="pres">
      <dgm:prSet presAssocID="{52A5FF8A-1A6E-4E73-BFF8-AB7455D18A19}" presName="Accent1" presStyleCnt="0"/>
      <dgm:spPr/>
    </dgm:pt>
    <dgm:pt modelId="{EA5D0FB4-CD42-4A8D-A6FD-D633DE27826B}" type="pres">
      <dgm:prSet presAssocID="{52A5FF8A-1A6E-4E73-BFF8-AB7455D18A19}" presName="Accent" presStyleLbl="bgShp" presStyleIdx="0" presStyleCnt="6"/>
      <dgm:spPr/>
    </dgm:pt>
    <dgm:pt modelId="{CA2F47BE-10A1-46CC-8578-F6D58FDD54C2}" type="pres">
      <dgm:prSet presAssocID="{52A5FF8A-1A6E-4E73-BFF8-AB7455D18A19}" presName="Child1" presStyleLbl="node1" presStyleIdx="0" presStyleCnt="6">
        <dgm:presLayoutVars>
          <dgm:chMax val="0"/>
          <dgm:chPref val="0"/>
          <dgm:bulletEnabled val="1"/>
        </dgm:presLayoutVars>
      </dgm:prSet>
      <dgm:spPr/>
    </dgm:pt>
    <dgm:pt modelId="{4623BA7F-3194-45FA-945B-925E987EA05C}" type="pres">
      <dgm:prSet presAssocID="{2AA9AF9F-20E6-42FA-B1E4-D03CA3E9E39E}" presName="Accent2" presStyleCnt="0"/>
      <dgm:spPr/>
    </dgm:pt>
    <dgm:pt modelId="{0B27221A-C222-4F79-8279-8E11DC6BEEA2}" type="pres">
      <dgm:prSet presAssocID="{2AA9AF9F-20E6-42FA-B1E4-D03CA3E9E39E}" presName="Accent" presStyleLbl="bgShp" presStyleIdx="1" presStyleCnt="6" custLinFactNeighborX="9665" custLinFactNeighborY="11995"/>
      <dgm:spPr/>
    </dgm:pt>
    <dgm:pt modelId="{EE0FCB21-81C8-4C3E-A330-8811B6359386}" type="pres">
      <dgm:prSet presAssocID="{2AA9AF9F-20E6-42FA-B1E4-D03CA3E9E39E}" presName="Child2" presStyleLbl="node1" presStyleIdx="1" presStyleCnt="6">
        <dgm:presLayoutVars>
          <dgm:chMax val="0"/>
          <dgm:chPref val="0"/>
          <dgm:bulletEnabled val="1"/>
        </dgm:presLayoutVars>
      </dgm:prSet>
      <dgm:spPr/>
    </dgm:pt>
    <dgm:pt modelId="{53620087-5267-49D0-93A2-BE4B1591D8F7}" type="pres">
      <dgm:prSet presAssocID="{268FA981-5E7F-4AE1-807A-BECC3B75FEC2}" presName="Accent3" presStyleCnt="0"/>
      <dgm:spPr/>
    </dgm:pt>
    <dgm:pt modelId="{3EB5617A-9AC7-4DB2-967F-648DD19A025F}" type="pres">
      <dgm:prSet presAssocID="{268FA981-5E7F-4AE1-807A-BECC3B75FEC2}" presName="Accent" presStyleLbl="bgShp" presStyleIdx="2" presStyleCnt="6"/>
      <dgm:spPr/>
    </dgm:pt>
    <dgm:pt modelId="{A15596F8-DF8B-4AD2-ADC7-F71B80C5F835}" type="pres">
      <dgm:prSet presAssocID="{268FA981-5E7F-4AE1-807A-BECC3B75FEC2}" presName="Child3" presStyleLbl="node1" presStyleIdx="2" presStyleCnt="6">
        <dgm:presLayoutVars>
          <dgm:chMax val="0"/>
          <dgm:chPref val="0"/>
          <dgm:bulletEnabled val="1"/>
        </dgm:presLayoutVars>
      </dgm:prSet>
      <dgm:spPr/>
    </dgm:pt>
    <dgm:pt modelId="{D8CBBCDA-2DBA-4B47-9DC3-5A1CD10FA3AE}" type="pres">
      <dgm:prSet presAssocID="{41EDC0ED-95D8-4EA1-8E10-9ED13E694653}" presName="Accent4" presStyleCnt="0"/>
      <dgm:spPr/>
    </dgm:pt>
    <dgm:pt modelId="{0E7D955B-C9FA-467F-924F-64C72E642262}" type="pres">
      <dgm:prSet presAssocID="{41EDC0ED-95D8-4EA1-8E10-9ED13E694653}" presName="Accent" presStyleLbl="bgShp" presStyleIdx="3" presStyleCnt="6"/>
      <dgm:spPr/>
    </dgm:pt>
    <dgm:pt modelId="{EAE2E68E-7584-4DC4-8D90-11488B815DEF}" type="pres">
      <dgm:prSet presAssocID="{41EDC0ED-95D8-4EA1-8E10-9ED13E694653}" presName="Child4" presStyleLbl="node1" presStyleIdx="3" presStyleCnt="6" custScaleX="104947" custScaleY="99464">
        <dgm:presLayoutVars>
          <dgm:chMax val="0"/>
          <dgm:chPref val="0"/>
          <dgm:bulletEnabled val="1"/>
        </dgm:presLayoutVars>
      </dgm:prSet>
      <dgm:spPr/>
    </dgm:pt>
    <dgm:pt modelId="{B77C8A60-D7BE-404C-8B27-4C4E950E3CAD}" type="pres">
      <dgm:prSet presAssocID="{F99BF73B-8461-48E4-AC3F-78C8C2F6454A}" presName="Accent5" presStyleCnt="0"/>
      <dgm:spPr/>
    </dgm:pt>
    <dgm:pt modelId="{36AB59E9-A225-4AAD-A96D-380B1E1D12B5}" type="pres">
      <dgm:prSet presAssocID="{F99BF73B-8461-48E4-AC3F-78C8C2F6454A}" presName="Accent" presStyleLbl="bgShp" presStyleIdx="4" presStyleCnt="6"/>
      <dgm:spPr/>
    </dgm:pt>
    <dgm:pt modelId="{EDCF902A-0ED8-4BF6-B568-7DCE8DA08812}" type="pres">
      <dgm:prSet presAssocID="{F99BF73B-8461-48E4-AC3F-78C8C2F6454A}" presName="Child5" presStyleLbl="node1" presStyleIdx="4" presStyleCnt="6" custScaleX="103821" custScaleY="104458">
        <dgm:presLayoutVars>
          <dgm:chMax val="0"/>
          <dgm:chPref val="0"/>
          <dgm:bulletEnabled val="1"/>
        </dgm:presLayoutVars>
      </dgm:prSet>
      <dgm:spPr/>
    </dgm:pt>
    <dgm:pt modelId="{6FB0573A-9BF7-4DEF-B28A-285341F2325B}" type="pres">
      <dgm:prSet presAssocID="{05175946-0CC3-4130-ABAE-69E4A76E681B}" presName="Accent6" presStyleCnt="0"/>
      <dgm:spPr/>
    </dgm:pt>
    <dgm:pt modelId="{BBBA0179-B6C0-4AB0-A4F6-C4FEC24A3D0F}" type="pres">
      <dgm:prSet presAssocID="{05175946-0CC3-4130-ABAE-69E4A76E681B}" presName="Accent" presStyleLbl="bgShp" presStyleIdx="5" presStyleCnt="6"/>
      <dgm:spPr/>
    </dgm:pt>
    <dgm:pt modelId="{84E3E558-9D90-4C1B-8605-58E9EA965DEA}" type="pres">
      <dgm:prSet presAssocID="{05175946-0CC3-4130-ABAE-69E4A76E681B}" presName="Child6" presStyleLbl="node1" presStyleIdx="5" presStyleCnt="6">
        <dgm:presLayoutVars>
          <dgm:chMax val="0"/>
          <dgm:chPref val="0"/>
          <dgm:bulletEnabled val="1"/>
        </dgm:presLayoutVars>
      </dgm:prSet>
      <dgm:spPr/>
    </dgm:pt>
  </dgm:ptLst>
  <dgm:cxnLst>
    <dgm:cxn modelId="{70E13105-B7A1-4FC5-A925-7E7872C4991C}" type="presOf" srcId="{D7D18ADF-63DB-48EF-ABBE-3BF0C351CD6A}" destId="{DCD483D1-0074-44BC-81A7-6ED26A1407BD}" srcOrd="0" destOrd="0" presId="urn:microsoft.com/office/officeart/2011/layout/HexagonRadial"/>
    <dgm:cxn modelId="{F0184709-A699-47CB-8480-9B984322C227}" srcId="{802171F1-E166-498F-8726-226A9B81BB7E}" destId="{41EDC0ED-95D8-4EA1-8E10-9ED13E694653}" srcOrd="3" destOrd="0" parTransId="{26AF0711-14C1-49BF-9216-FCFEB44DFFC2}" sibTransId="{7553ABDF-197F-40A4-86CA-84629A9E03A4}"/>
    <dgm:cxn modelId="{1D574311-E84D-4F5B-9081-E40169E6991F}" srcId="{802171F1-E166-498F-8726-226A9B81BB7E}" destId="{F99BF73B-8461-48E4-AC3F-78C8C2F6454A}" srcOrd="4" destOrd="0" parTransId="{DB8A28C3-A6EC-4B8D-AF97-9C0A7AB0CAB3}" sibTransId="{ADABFA09-E926-432C-96C5-6D24AC7B8C86}"/>
    <dgm:cxn modelId="{3E1B8E16-0266-40AC-AEFB-BDC7DB60203A}" srcId="{802171F1-E166-498F-8726-226A9B81BB7E}" destId="{268FA981-5E7F-4AE1-807A-BECC3B75FEC2}" srcOrd="2" destOrd="0" parTransId="{E8A65A9F-B650-4A7F-BEB1-2A0505AE6CA3}" sibTransId="{5E65B5FF-EAB7-4569-A48F-719E685E7206}"/>
    <dgm:cxn modelId="{5BDB6318-D0C8-4AFC-B562-B19999C1C09D}" srcId="{802171F1-E166-498F-8726-226A9B81BB7E}" destId="{05175946-0CC3-4130-ABAE-69E4A76E681B}" srcOrd="5" destOrd="0" parTransId="{70C4B02D-F2E8-454D-B5FD-FCF13372E5EE}" sibTransId="{155D742C-EB7A-43ED-A490-DFD3B650090D}"/>
    <dgm:cxn modelId="{53E4DC39-984D-4E53-9C91-1D00FE69562C}" srcId="{802171F1-E166-498F-8726-226A9B81BB7E}" destId="{52A5FF8A-1A6E-4E73-BFF8-AB7455D18A19}" srcOrd="0" destOrd="0" parTransId="{9A10E509-45F6-4F6D-B45D-62E9556F83D0}" sibTransId="{D236229B-20A7-4C6D-BA9A-4BBBF3FB4698}"/>
    <dgm:cxn modelId="{596B2A3A-657F-4014-A35B-45716D8208D4}" type="presOf" srcId="{52A5FF8A-1A6E-4E73-BFF8-AB7455D18A19}" destId="{CA2F47BE-10A1-46CC-8578-F6D58FDD54C2}" srcOrd="0" destOrd="0" presId="urn:microsoft.com/office/officeart/2011/layout/HexagonRadial"/>
    <dgm:cxn modelId="{F9FA0544-706B-4875-A4AF-1E1994B4DEFA}" srcId="{802171F1-E166-498F-8726-226A9B81BB7E}" destId="{2AA9AF9F-20E6-42FA-B1E4-D03CA3E9E39E}" srcOrd="1" destOrd="0" parTransId="{3C6406E3-C76B-43A1-8813-E327FE69ABDA}" sibTransId="{B2F09F59-E48B-4C84-8CE7-5F0457A151DB}"/>
    <dgm:cxn modelId="{8CA8C365-9FFB-4C68-833A-F7A944C267DD}" srcId="{D7D18ADF-63DB-48EF-ABBE-3BF0C351CD6A}" destId="{802171F1-E166-498F-8726-226A9B81BB7E}" srcOrd="0" destOrd="0" parTransId="{AF7559A7-BBB2-4762-B8A2-47F85FF3DE96}" sibTransId="{F55DC24B-D823-47F2-A21E-C6DED6A77069}"/>
    <dgm:cxn modelId="{573E3766-79C6-4D5D-AA45-A7C1D7453541}" type="presOf" srcId="{268FA981-5E7F-4AE1-807A-BECC3B75FEC2}" destId="{A15596F8-DF8B-4AD2-ADC7-F71B80C5F835}" srcOrd="0" destOrd="0" presId="urn:microsoft.com/office/officeart/2011/layout/HexagonRadial"/>
    <dgm:cxn modelId="{F0783F6C-9BE2-4136-B18D-18C4DC357E98}" type="presOf" srcId="{41EDC0ED-95D8-4EA1-8E10-9ED13E694653}" destId="{EAE2E68E-7584-4DC4-8D90-11488B815DEF}" srcOrd="0" destOrd="0" presId="urn:microsoft.com/office/officeart/2011/layout/HexagonRadial"/>
    <dgm:cxn modelId="{D47C747D-4158-4773-ADA0-16BB510B2175}" type="presOf" srcId="{2AA9AF9F-20E6-42FA-B1E4-D03CA3E9E39E}" destId="{EE0FCB21-81C8-4C3E-A330-8811B6359386}" srcOrd="0" destOrd="0" presId="urn:microsoft.com/office/officeart/2011/layout/HexagonRadial"/>
    <dgm:cxn modelId="{0FE97D85-4045-42C3-8D4B-096FDB5FA220}" type="presOf" srcId="{802171F1-E166-498F-8726-226A9B81BB7E}" destId="{E26DCE62-B200-4188-95F8-B4A7A486FC23}" srcOrd="0" destOrd="0" presId="urn:microsoft.com/office/officeart/2011/layout/HexagonRadial"/>
    <dgm:cxn modelId="{9772529A-A695-4017-9102-5241F651E8B5}" type="presOf" srcId="{F99BF73B-8461-48E4-AC3F-78C8C2F6454A}" destId="{EDCF902A-0ED8-4BF6-B568-7DCE8DA08812}" srcOrd="0" destOrd="0" presId="urn:microsoft.com/office/officeart/2011/layout/HexagonRadial"/>
    <dgm:cxn modelId="{A4A3DBD9-7104-4BE2-B7BE-0BD9C8C4DC08}" type="presOf" srcId="{05175946-0CC3-4130-ABAE-69E4A76E681B}" destId="{84E3E558-9D90-4C1B-8605-58E9EA965DEA}" srcOrd="0" destOrd="0" presId="urn:microsoft.com/office/officeart/2011/layout/HexagonRadial"/>
    <dgm:cxn modelId="{671C7419-C3BF-49DB-9AA3-0A12E2D0B227}" type="presParOf" srcId="{DCD483D1-0074-44BC-81A7-6ED26A1407BD}" destId="{E26DCE62-B200-4188-95F8-B4A7A486FC23}" srcOrd="0" destOrd="0" presId="urn:microsoft.com/office/officeart/2011/layout/HexagonRadial"/>
    <dgm:cxn modelId="{A75BDD7E-37ED-407F-B180-878824436E6A}" type="presParOf" srcId="{DCD483D1-0074-44BC-81A7-6ED26A1407BD}" destId="{9B0CC1F2-3A3A-48A0-B4A2-3EFB1B2060CE}" srcOrd="1" destOrd="0" presId="urn:microsoft.com/office/officeart/2011/layout/HexagonRadial"/>
    <dgm:cxn modelId="{E1B5231D-1F10-4DA0-B21F-CD856383093F}" type="presParOf" srcId="{9B0CC1F2-3A3A-48A0-B4A2-3EFB1B2060CE}" destId="{EA5D0FB4-CD42-4A8D-A6FD-D633DE27826B}" srcOrd="0" destOrd="0" presId="urn:microsoft.com/office/officeart/2011/layout/HexagonRadial"/>
    <dgm:cxn modelId="{70D3FDFF-D1F9-46F6-B4B7-D6C77207F602}" type="presParOf" srcId="{DCD483D1-0074-44BC-81A7-6ED26A1407BD}" destId="{CA2F47BE-10A1-46CC-8578-F6D58FDD54C2}" srcOrd="2" destOrd="0" presId="urn:microsoft.com/office/officeart/2011/layout/HexagonRadial"/>
    <dgm:cxn modelId="{93640DE4-FE66-401F-AB1C-9DF42D276717}" type="presParOf" srcId="{DCD483D1-0074-44BC-81A7-6ED26A1407BD}" destId="{4623BA7F-3194-45FA-945B-925E987EA05C}" srcOrd="3" destOrd="0" presId="urn:microsoft.com/office/officeart/2011/layout/HexagonRadial"/>
    <dgm:cxn modelId="{E6495DF2-227A-4113-A9AF-D2DB897AFFA2}" type="presParOf" srcId="{4623BA7F-3194-45FA-945B-925E987EA05C}" destId="{0B27221A-C222-4F79-8279-8E11DC6BEEA2}" srcOrd="0" destOrd="0" presId="urn:microsoft.com/office/officeart/2011/layout/HexagonRadial"/>
    <dgm:cxn modelId="{66F432E9-B0CC-4A7D-A1C5-E5497CDAE0AB}" type="presParOf" srcId="{DCD483D1-0074-44BC-81A7-6ED26A1407BD}" destId="{EE0FCB21-81C8-4C3E-A330-8811B6359386}" srcOrd="4" destOrd="0" presId="urn:microsoft.com/office/officeart/2011/layout/HexagonRadial"/>
    <dgm:cxn modelId="{1A371672-3BF9-4D7F-B218-778EF87C5A23}" type="presParOf" srcId="{DCD483D1-0074-44BC-81A7-6ED26A1407BD}" destId="{53620087-5267-49D0-93A2-BE4B1591D8F7}" srcOrd="5" destOrd="0" presId="urn:microsoft.com/office/officeart/2011/layout/HexagonRadial"/>
    <dgm:cxn modelId="{5883D318-6989-4D5F-8BBA-F2769C894A96}" type="presParOf" srcId="{53620087-5267-49D0-93A2-BE4B1591D8F7}" destId="{3EB5617A-9AC7-4DB2-967F-648DD19A025F}" srcOrd="0" destOrd="0" presId="urn:microsoft.com/office/officeart/2011/layout/HexagonRadial"/>
    <dgm:cxn modelId="{72F3BC89-2C92-4886-9D4B-F8BE275BBE84}" type="presParOf" srcId="{DCD483D1-0074-44BC-81A7-6ED26A1407BD}" destId="{A15596F8-DF8B-4AD2-ADC7-F71B80C5F835}" srcOrd="6" destOrd="0" presId="urn:microsoft.com/office/officeart/2011/layout/HexagonRadial"/>
    <dgm:cxn modelId="{7F757176-8174-4A2A-B780-0DF1A1547805}" type="presParOf" srcId="{DCD483D1-0074-44BC-81A7-6ED26A1407BD}" destId="{D8CBBCDA-2DBA-4B47-9DC3-5A1CD10FA3AE}" srcOrd="7" destOrd="0" presId="urn:microsoft.com/office/officeart/2011/layout/HexagonRadial"/>
    <dgm:cxn modelId="{6B06D9DD-5C81-493F-900A-848D1CA6C645}" type="presParOf" srcId="{D8CBBCDA-2DBA-4B47-9DC3-5A1CD10FA3AE}" destId="{0E7D955B-C9FA-467F-924F-64C72E642262}" srcOrd="0" destOrd="0" presId="urn:microsoft.com/office/officeart/2011/layout/HexagonRadial"/>
    <dgm:cxn modelId="{EC615250-148A-43DA-96B3-BAF394C4530F}" type="presParOf" srcId="{DCD483D1-0074-44BC-81A7-6ED26A1407BD}" destId="{EAE2E68E-7584-4DC4-8D90-11488B815DEF}" srcOrd="8" destOrd="0" presId="urn:microsoft.com/office/officeart/2011/layout/HexagonRadial"/>
    <dgm:cxn modelId="{5F8F9270-B970-411A-8AD9-9A9FD7F18586}" type="presParOf" srcId="{DCD483D1-0074-44BC-81A7-6ED26A1407BD}" destId="{B77C8A60-D7BE-404C-8B27-4C4E950E3CAD}" srcOrd="9" destOrd="0" presId="urn:microsoft.com/office/officeart/2011/layout/HexagonRadial"/>
    <dgm:cxn modelId="{CBB801E7-6583-447C-8ECC-871768AB01B9}" type="presParOf" srcId="{B77C8A60-D7BE-404C-8B27-4C4E950E3CAD}" destId="{36AB59E9-A225-4AAD-A96D-380B1E1D12B5}" srcOrd="0" destOrd="0" presId="urn:microsoft.com/office/officeart/2011/layout/HexagonRadial"/>
    <dgm:cxn modelId="{393CE290-8A98-4BFE-A59E-7510CD9FBCC4}" type="presParOf" srcId="{DCD483D1-0074-44BC-81A7-6ED26A1407BD}" destId="{EDCF902A-0ED8-4BF6-B568-7DCE8DA08812}" srcOrd="10" destOrd="0" presId="urn:microsoft.com/office/officeart/2011/layout/HexagonRadial"/>
    <dgm:cxn modelId="{CF87457B-5FC7-409C-9534-3FF75746CD1D}" type="presParOf" srcId="{DCD483D1-0074-44BC-81A7-6ED26A1407BD}" destId="{6FB0573A-9BF7-4DEF-B28A-285341F2325B}" srcOrd="11" destOrd="0" presId="urn:microsoft.com/office/officeart/2011/layout/HexagonRadial"/>
    <dgm:cxn modelId="{6D89CA71-9EB1-46E7-81DE-05F43B53DBC2}" type="presParOf" srcId="{6FB0573A-9BF7-4DEF-B28A-285341F2325B}" destId="{BBBA0179-B6C0-4AB0-A4F6-C4FEC24A3D0F}" srcOrd="0" destOrd="0" presId="urn:microsoft.com/office/officeart/2011/layout/HexagonRadial"/>
    <dgm:cxn modelId="{B5CFA252-5646-442A-B3B1-6DC71A3552E5}" type="presParOf" srcId="{DCD483D1-0074-44BC-81A7-6ED26A1407BD}" destId="{84E3E558-9D90-4C1B-8605-58E9EA965DE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DCE62-B200-4188-95F8-B4A7A486FC23}">
      <dsp:nvSpPr>
        <dsp:cNvPr id="0" name=""/>
        <dsp:cNvSpPr/>
      </dsp:nvSpPr>
      <dsp:spPr>
        <a:xfrm>
          <a:off x="3161596" y="1760834"/>
          <a:ext cx="2235397" cy="1933709"/>
        </a:xfrm>
        <a:prstGeom prst="hexagon">
          <a:avLst>
            <a:gd name="adj" fmla="val 2857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b="0" i="0" kern="1200" dirty="0" err="1">
              <a:solidFill>
                <a:schemeClr val="tx1"/>
              </a:solidFill>
              <a:latin typeface="Times New Roman" panose="02020603050405020304" pitchFamily="18" charset="0"/>
              <a:cs typeface="Times New Roman" panose="02020603050405020304" pitchFamily="18" charset="0"/>
            </a:rPr>
            <a:t>IntelliBallot</a:t>
          </a:r>
          <a:endParaRPr lang="en-IN" sz="1600" kern="1200" dirty="0">
            <a:solidFill>
              <a:schemeClr val="tx1"/>
            </a:solidFill>
            <a:latin typeface="Times New Roman" panose="02020603050405020304" pitchFamily="18" charset="0"/>
            <a:cs typeface="Times New Roman" panose="02020603050405020304" pitchFamily="18" charset="0"/>
          </a:endParaRPr>
        </a:p>
      </dsp:txBody>
      <dsp:txXfrm>
        <a:off x="3532033" y="2081277"/>
        <a:ext cx="1494523" cy="1292823"/>
      </dsp:txXfrm>
    </dsp:sp>
    <dsp:sp modelId="{0B27221A-C222-4F79-8279-8E11DC6BEEA2}">
      <dsp:nvSpPr>
        <dsp:cNvPr id="0" name=""/>
        <dsp:cNvSpPr/>
      </dsp:nvSpPr>
      <dsp:spPr>
        <a:xfrm>
          <a:off x="4642900" y="922853"/>
          <a:ext cx="843408" cy="726708"/>
        </a:xfrm>
        <a:prstGeom prst="hexagon">
          <a:avLst>
            <a:gd name="adj" fmla="val 28900"/>
            <a:gd name="vf" fmla="val 115470"/>
          </a:avLst>
        </a:prstGeom>
        <a:solidFill>
          <a:schemeClr val="accent2">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A2F47BE-10A1-46CC-8578-F6D58FDD54C2}">
      <dsp:nvSpPr>
        <dsp:cNvPr id="0" name=""/>
        <dsp:cNvSpPr/>
      </dsp:nvSpPr>
      <dsp:spPr>
        <a:xfrm>
          <a:off x="3367508" y="2123"/>
          <a:ext cx="1831892" cy="1584802"/>
        </a:xfrm>
        <a:prstGeom prst="hexagon">
          <a:avLst>
            <a:gd name="adj" fmla="val 28570"/>
            <a:gd name="vf" fmla="val 115470"/>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solidFill>
                <a:schemeClr val="tx1"/>
              </a:solidFill>
              <a:latin typeface="Times New Roman" panose="02020603050405020304" pitchFamily="18" charset="0"/>
              <a:cs typeface="Times New Roman" panose="02020603050405020304" pitchFamily="18" charset="0"/>
            </a:rPr>
            <a:t>Enhanced Security</a:t>
          </a:r>
          <a:endParaRPr lang="en-IN" sz="1800" kern="1200" dirty="0">
            <a:solidFill>
              <a:schemeClr val="tx1"/>
            </a:solidFill>
          </a:endParaRPr>
        </a:p>
      </dsp:txBody>
      <dsp:txXfrm>
        <a:off x="3671092" y="264759"/>
        <a:ext cx="1224724" cy="1059530"/>
      </dsp:txXfrm>
    </dsp:sp>
    <dsp:sp modelId="{3EB5617A-9AC7-4DB2-967F-648DD19A025F}">
      <dsp:nvSpPr>
        <dsp:cNvPr id="0" name=""/>
        <dsp:cNvSpPr/>
      </dsp:nvSpPr>
      <dsp:spPr>
        <a:xfrm>
          <a:off x="5545708" y="2194242"/>
          <a:ext cx="843408" cy="726708"/>
        </a:xfrm>
        <a:prstGeom prst="hexagon">
          <a:avLst>
            <a:gd name="adj" fmla="val 28900"/>
            <a:gd name="vf" fmla="val 115470"/>
          </a:avLst>
        </a:prstGeom>
        <a:solidFill>
          <a:schemeClr val="accent2">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EE0FCB21-81C8-4C3E-A330-8811B6359386}">
      <dsp:nvSpPr>
        <dsp:cNvPr id="0" name=""/>
        <dsp:cNvSpPr/>
      </dsp:nvSpPr>
      <dsp:spPr>
        <a:xfrm>
          <a:off x="5047566" y="976883"/>
          <a:ext cx="1831892" cy="1584802"/>
        </a:xfrm>
        <a:prstGeom prst="hexagon">
          <a:avLst>
            <a:gd name="adj" fmla="val 28570"/>
            <a:gd name="vf" fmla="val 115470"/>
          </a:avLst>
        </a:prstGeom>
        <a:solidFill>
          <a:schemeClr val="accent2">
            <a:hueOff val="-264675"/>
            <a:satOff val="298"/>
            <a:lumOff val="706"/>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Reduced Fraud</a:t>
          </a:r>
        </a:p>
      </dsp:txBody>
      <dsp:txXfrm>
        <a:off x="5351150" y="1239519"/>
        <a:ext cx="1224724" cy="1059530"/>
      </dsp:txXfrm>
    </dsp:sp>
    <dsp:sp modelId="{0E7D955B-C9FA-467F-924F-64C72E642262}">
      <dsp:nvSpPr>
        <dsp:cNvPr id="0" name=""/>
        <dsp:cNvSpPr/>
      </dsp:nvSpPr>
      <dsp:spPr>
        <a:xfrm>
          <a:off x="4861933" y="3727799"/>
          <a:ext cx="843408" cy="726708"/>
        </a:xfrm>
        <a:prstGeom prst="hexagon">
          <a:avLst>
            <a:gd name="adj" fmla="val 28900"/>
            <a:gd name="vf" fmla="val 115470"/>
          </a:avLst>
        </a:prstGeom>
        <a:solidFill>
          <a:schemeClr val="accent2">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15596F8-DF8B-4AD2-ADC7-F71B80C5F835}">
      <dsp:nvSpPr>
        <dsp:cNvPr id="0" name=""/>
        <dsp:cNvSpPr/>
      </dsp:nvSpPr>
      <dsp:spPr>
        <a:xfrm>
          <a:off x="5047566" y="2893147"/>
          <a:ext cx="1831892" cy="1584802"/>
        </a:xfrm>
        <a:prstGeom prst="hexagon">
          <a:avLst>
            <a:gd name="adj" fmla="val 28570"/>
            <a:gd name="vf" fmla="val 115470"/>
          </a:avLst>
        </a:prstGeom>
        <a:solidFill>
          <a:schemeClr val="accent2">
            <a:hueOff val="-529349"/>
            <a:satOff val="597"/>
            <a:lumOff val="1412"/>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Accurate Voter Identification</a:t>
          </a:r>
        </a:p>
      </dsp:txBody>
      <dsp:txXfrm>
        <a:off x="5351150" y="3155783"/>
        <a:ext cx="1224724" cy="1059530"/>
      </dsp:txXfrm>
    </dsp:sp>
    <dsp:sp modelId="{36AB59E9-A225-4AAD-A96D-380B1E1D12B5}">
      <dsp:nvSpPr>
        <dsp:cNvPr id="0" name=""/>
        <dsp:cNvSpPr/>
      </dsp:nvSpPr>
      <dsp:spPr>
        <a:xfrm>
          <a:off x="3165756" y="3886987"/>
          <a:ext cx="843408" cy="726708"/>
        </a:xfrm>
        <a:prstGeom prst="hexagon">
          <a:avLst>
            <a:gd name="adj" fmla="val 28900"/>
            <a:gd name="vf" fmla="val 115470"/>
          </a:avLst>
        </a:prstGeom>
        <a:solidFill>
          <a:schemeClr val="accent2">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EAE2E68E-7584-4DC4-8D90-11488B815DEF}">
      <dsp:nvSpPr>
        <dsp:cNvPr id="0" name=""/>
        <dsp:cNvSpPr/>
      </dsp:nvSpPr>
      <dsp:spPr>
        <a:xfrm>
          <a:off x="3322196" y="3873244"/>
          <a:ext cx="1922516" cy="1576307"/>
        </a:xfrm>
        <a:prstGeom prst="hexagon">
          <a:avLst>
            <a:gd name="adj" fmla="val 28570"/>
            <a:gd name="vf" fmla="val 115470"/>
          </a:avLst>
        </a:prstGeom>
        <a:solidFill>
          <a:schemeClr val="accent2">
            <a:hueOff val="-794024"/>
            <a:satOff val="895"/>
            <a:lumOff val="2118"/>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Versatility in Authentication</a:t>
          </a:r>
          <a:endParaRPr lang="en-US" sz="1200" kern="1200" dirty="0">
            <a:solidFill>
              <a:schemeClr val="tx1"/>
            </a:solidFill>
            <a:latin typeface="Times New Roman" panose="02020603050405020304" pitchFamily="18" charset="0"/>
            <a:cs typeface="Times New Roman" panose="02020603050405020304" pitchFamily="18" charset="0"/>
          </a:endParaRPr>
        </a:p>
      </dsp:txBody>
      <dsp:txXfrm>
        <a:off x="3632523" y="4127687"/>
        <a:ext cx="1301862" cy="1067421"/>
      </dsp:txXfrm>
    </dsp:sp>
    <dsp:sp modelId="{BBBA0179-B6C0-4AB0-A4F6-C4FEC24A3D0F}">
      <dsp:nvSpPr>
        <dsp:cNvPr id="0" name=""/>
        <dsp:cNvSpPr/>
      </dsp:nvSpPr>
      <dsp:spPr>
        <a:xfrm>
          <a:off x="2165312" y="2528975"/>
          <a:ext cx="843408" cy="726708"/>
        </a:xfrm>
        <a:prstGeom prst="hexagon">
          <a:avLst>
            <a:gd name="adj" fmla="val 28900"/>
            <a:gd name="vf" fmla="val 115470"/>
          </a:avLst>
        </a:prstGeom>
        <a:solidFill>
          <a:schemeClr val="accent2">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EDCF902A-0ED8-4BF6-B568-7DCE8DA08812}">
      <dsp:nvSpPr>
        <dsp:cNvPr id="0" name=""/>
        <dsp:cNvSpPr/>
      </dsp:nvSpPr>
      <dsp:spPr>
        <a:xfrm>
          <a:off x="1644652" y="2858912"/>
          <a:ext cx="1901889" cy="1655452"/>
        </a:xfrm>
        <a:prstGeom prst="hexagon">
          <a:avLst>
            <a:gd name="adj" fmla="val 28570"/>
            <a:gd name="vf" fmla="val 115470"/>
          </a:avLst>
        </a:prstGeom>
        <a:solidFill>
          <a:schemeClr val="accent2">
            <a:hueOff val="-1058698"/>
            <a:satOff val="1194"/>
            <a:lumOff val="2824"/>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Real-time Authentication</a:t>
          </a:r>
        </a:p>
      </dsp:txBody>
      <dsp:txXfrm>
        <a:off x="1960797" y="3134093"/>
        <a:ext cx="1269599" cy="1105090"/>
      </dsp:txXfrm>
    </dsp:sp>
    <dsp:sp modelId="{84E3E558-9D90-4C1B-8605-58E9EA965DEA}">
      <dsp:nvSpPr>
        <dsp:cNvPr id="0" name=""/>
        <dsp:cNvSpPr/>
      </dsp:nvSpPr>
      <dsp:spPr>
        <a:xfrm>
          <a:off x="1679650" y="974702"/>
          <a:ext cx="1831892" cy="1584802"/>
        </a:xfrm>
        <a:prstGeom prst="hexagon">
          <a:avLst>
            <a:gd name="adj" fmla="val 28570"/>
            <a:gd name="vf" fmla="val 115470"/>
          </a:avLst>
        </a:prstGeom>
        <a:solidFill>
          <a:schemeClr val="accent2">
            <a:hueOff val="-1323373"/>
            <a:satOff val="1492"/>
            <a:lumOff val="353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Data Encryption and Access Control</a:t>
          </a:r>
        </a:p>
      </dsp:txBody>
      <dsp:txXfrm>
        <a:off x="1983234" y="1237338"/>
        <a:ext cx="1224724" cy="105953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1:55.49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05.76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06.74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17.11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18.42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1:56.64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1:58.16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1:59.142"/>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1:59.72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00.28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02.56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03.79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2:52:04.98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1134508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87348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3D995F1-4781-4FF3-985F-D304A37C90C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4063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F56315D-9FC0-4ABE-AA17-A9548D339C36}"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3371179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F56315D-9FC0-4ABE-AA17-A9548D339C36}"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D995F1-4781-4FF3-985F-D304A37C90C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3593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F56315D-9FC0-4ABE-AA17-A9548D339C36}"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1110039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1713152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305590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314184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56315D-9FC0-4ABE-AA17-A9548D339C36}"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62094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56315D-9FC0-4ABE-AA17-A9548D339C36}"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293150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56315D-9FC0-4ABE-AA17-A9548D339C36}" type="datetimeFigureOut">
              <a:rPr lang="en-IN" smtClean="0"/>
              <a:t>17-05-2024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231263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56315D-9FC0-4ABE-AA17-A9548D339C36}" type="datetimeFigureOut">
              <a:rPr lang="en-IN" smtClean="0"/>
              <a:t>17-05-2024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265842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6315D-9FC0-4ABE-AA17-A9548D339C36}" type="datetimeFigureOut">
              <a:rPr lang="en-IN" smtClean="0"/>
              <a:t>17-05-2024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344469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56315D-9FC0-4ABE-AA17-A9548D339C36}"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700760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56315D-9FC0-4ABE-AA17-A9548D339C36}"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D995F1-4781-4FF3-985F-D304A37C90C4}" type="slidenum">
              <a:rPr lang="en-IN" smtClean="0"/>
              <a:t>‹#›</a:t>
            </a:fld>
            <a:endParaRPr lang="en-IN"/>
          </a:p>
        </p:txBody>
      </p:sp>
    </p:spTree>
    <p:extLst>
      <p:ext uri="{BB962C8B-B14F-4D97-AF65-F5344CB8AC3E}">
        <p14:creationId xmlns:p14="http://schemas.microsoft.com/office/powerpoint/2010/main" val="2670485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F56315D-9FC0-4ABE-AA17-A9548D339C36}" type="datetimeFigureOut">
              <a:rPr lang="en-IN" smtClean="0"/>
              <a:t>17-05-2024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3D995F1-4781-4FF3-985F-D304A37C90C4}" type="slidenum">
              <a:rPr lang="en-IN" smtClean="0"/>
              <a:t>‹#›</a:t>
            </a:fld>
            <a:endParaRPr lang="en-IN"/>
          </a:p>
        </p:txBody>
      </p:sp>
    </p:spTree>
    <p:extLst>
      <p:ext uri="{BB962C8B-B14F-4D97-AF65-F5344CB8AC3E}">
        <p14:creationId xmlns:p14="http://schemas.microsoft.com/office/powerpoint/2010/main" val="191115371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eGLw5yrYPB6wOFK48kC4N6vpBP2kmxui/view?usp=sharing"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7" Type="http://schemas.openxmlformats.org/officeDocument/2006/relationships/customXml" Target="../ink/ink4.xml"/><Relationship Id="rId12" Type="http://schemas.openxmlformats.org/officeDocument/2006/relationships/customXml" Target="../ink/ink9.xml"/><Relationship Id="rId17" Type="http://schemas.openxmlformats.org/officeDocument/2006/relationships/image" Target="../media/image6.jpg"/><Relationship Id="rId2" Type="http://schemas.openxmlformats.org/officeDocument/2006/relationships/customXml" Target="../ink/ink1.xml"/><Relationship Id="rId16"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5" Type="http://schemas.openxmlformats.org/officeDocument/2006/relationships/customXml" Target="../ink/ink12.xml"/><Relationship Id="rId10" Type="http://schemas.openxmlformats.org/officeDocument/2006/relationships/customXml" Target="../ink/ink7.xml"/><Relationship Id="rId4" Type="http://schemas.openxmlformats.org/officeDocument/2006/relationships/image" Target="../media/image5.png"/><Relationship Id="rId9" Type="http://schemas.openxmlformats.org/officeDocument/2006/relationships/customXml" Target="../ink/ink6.xml"/><Relationship Id="rId14" Type="http://schemas.openxmlformats.org/officeDocument/2006/relationships/customXml" Target="../ink/ink1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DB14-8D56-609C-DE93-9FF91B060491}"/>
              </a:ext>
            </a:extLst>
          </p:cNvPr>
          <p:cNvSpPr>
            <a:spLocks noGrp="1"/>
          </p:cNvSpPr>
          <p:nvPr>
            <p:ph type="ctrTitle"/>
          </p:nvPr>
        </p:nvSpPr>
        <p:spPr>
          <a:xfrm>
            <a:off x="1178560" y="2640053"/>
            <a:ext cx="9834880" cy="726757"/>
          </a:xfrm>
          <a:noFill/>
          <a:ln>
            <a:noFill/>
          </a:ln>
        </p:spPr>
        <p:style>
          <a:lnRef idx="0">
            <a:scrgbClr r="0" g="0" b="0"/>
          </a:lnRef>
          <a:fillRef idx="0">
            <a:scrgbClr r="0" g="0" b="0"/>
          </a:fillRef>
          <a:effectRef idx="0">
            <a:scrgbClr r="0" g="0" b="0"/>
          </a:effectRef>
          <a:fontRef idx="minor">
            <a:schemeClr val="dk1"/>
          </a:fontRef>
        </p:style>
        <p:txBody>
          <a:bodyPr>
            <a:noAutofit/>
          </a:bodyPr>
          <a:lstStyle/>
          <a:p>
            <a:pPr algn="ctr">
              <a:lnSpc>
                <a:spcPct val="150000"/>
              </a:lnSpc>
            </a:pPr>
            <a:r>
              <a:rPr lang="en-US" sz="3200" dirty="0" err="1">
                <a:latin typeface="Times New Roman" panose="02020603050405020304" pitchFamily="18" charset="0"/>
                <a:cs typeface="Times New Roman" panose="02020603050405020304" pitchFamily="18" charset="0"/>
              </a:rPr>
              <a:t>IntelliBallot</a:t>
            </a:r>
            <a:r>
              <a:rPr lang="en-US" sz="3200" dirty="0">
                <a:latin typeface="Times New Roman" panose="02020603050405020304" pitchFamily="18" charset="0"/>
                <a:cs typeface="Times New Roman" panose="02020603050405020304" pitchFamily="18" charset="0"/>
              </a:rPr>
              <a:t>: A Innovative Fusion of Biometrics for </a:t>
            </a:r>
            <a:r>
              <a:rPr lang="en-US" sz="3200">
                <a:latin typeface="Times New Roman" panose="02020603050405020304" pitchFamily="18" charset="0"/>
                <a:cs typeface="Times New Roman" panose="02020603050405020304" pitchFamily="18" charset="0"/>
              </a:rPr>
              <a:t>Secure Voting</a:t>
            </a:r>
            <a:endParaRPr lang="en-IN"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6C73024-4E49-F831-FAB9-162292440B21}"/>
              </a:ext>
            </a:extLst>
          </p:cNvPr>
          <p:cNvSpPr>
            <a:spLocks noGrp="1"/>
          </p:cNvSpPr>
          <p:nvPr>
            <p:ph type="subTitle" idx="1"/>
          </p:nvPr>
        </p:nvSpPr>
        <p:spPr>
          <a:xfrm>
            <a:off x="1625600" y="3834248"/>
            <a:ext cx="3474720" cy="1996122"/>
          </a:xfrm>
        </p:spPr>
        <p:txBody>
          <a:bodyPr>
            <a:normAutofit/>
          </a:bodyPr>
          <a:lstStyle/>
          <a:p>
            <a:r>
              <a:rPr lang="en-IN" sz="2000" b="1" u="sng" dirty="0">
                <a:solidFill>
                  <a:schemeClr val="tx1"/>
                </a:solidFill>
                <a:latin typeface="Times New Roman" panose="02020603050405020304" pitchFamily="18" charset="0"/>
                <a:cs typeface="Times New Roman" panose="02020603050405020304" pitchFamily="18" charset="0"/>
              </a:rPr>
              <a:t>Team guide</a:t>
            </a:r>
            <a:r>
              <a:rPr lang="en-IN" sz="2000" u="sng" dirty="0">
                <a:solidFill>
                  <a:schemeClr val="tx1"/>
                </a:solidFill>
                <a:latin typeface="Times New Roman" panose="02020603050405020304" pitchFamily="18" charset="0"/>
                <a:cs typeface="Times New Roman" panose="02020603050405020304" pitchFamily="18" charset="0"/>
              </a:rPr>
              <a:t>:</a:t>
            </a:r>
          </a:p>
          <a:p>
            <a:pPr algn="l"/>
            <a:r>
              <a:rPr lang="en-IN" sz="2000" dirty="0">
                <a:solidFill>
                  <a:schemeClr val="tx1"/>
                </a:solidFill>
                <a:latin typeface="Times New Roman" panose="02020603050405020304" pitchFamily="18" charset="0"/>
                <a:cs typeface="Times New Roman" panose="02020603050405020304" pitchFamily="18" charset="0"/>
              </a:rPr>
              <a:t>Mr. G.V. Ramana , M. </a:t>
            </a:r>
            <a:r>
              <a:rPr lang="en-IN" sz="2000">
                <a:solidFill>
                  <a:schemeClr val="tx1"/>
                </a:solidFill>
                <a:latin typeface="Times New Roman" panose="02020603050405020304" pitchFamily="18" charset="0"/>
                <a:cs typeface="Times New Roman" panose="02020603050405020304" pitchFamily="18" charset="0"/>
              </a:rPr>
              <a:t>Tech</a:t>
            </a:r>
            <a:endParaRPr lang="en-IN" sz="2000" dirty="0">
              <a:solidFill>
                <a:schemeClr val="tx1"/>
              </a:solidFill>
              <a:latin typeface="Times New Roman" panose="02020603050405020304" pitchFamily="18" charset="0"/>
              <a:cs typeface="Times New Roman" panose="02020603050405020304" pitchFamily="18" charset="0"/>
            </a:endParaRPr>
          </a:p>
          <a:p>
            <a:pPr algn="l"/>
            <a:r>
              <a:rPr lang="en-IN" sz="2000" dirty="0">
                <a:solidFill>
                  <a:schemeClr val="tx1"/>
                </a:solidFill>
                <a:latin typeface="Times New Roman" panose="02020603050405020304" pitchFamily="18" charset="0"/>
                <a:cs typeface="Times New Roman" panose="02020603050405020304" pitchFamily="18" charset="0"/>
              </a:rPr>
              <a:t>Assistant professor</a:t>
            </a:r>
          </a:p>
          <a:p>
            <a:pPr algn="l"/>
            <a:r>
              <a:rPr lang="en-IN" sz="2000" dirty="0">
                <a:solidFill>
                  <a:schemeClr val="tx1"/>
                </a:solidFill>
                <a:latin typeface="Times New Roman" panose="02020603050405020304" pitchFamily="18" charset="0"/>
                <a:cs typeface="Times New Roman" panose="02020603050405020304" pitchFamily="18" charset="0"/>
              </a:rPr>
              <a:t>Department of ECE</a:t>
            </a:r>
          </a:p>
          <a:p>
            <a:pPr algn="l"/>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9CF157-8267-BF87-4535-61956FAD4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153" y="381170"/>
            <a:ext cx="9928407" cy="1112350"/>
          </a:xfrm>
          <a:prstGeom prst="rect">
            <a:avLst/>
          </a:prstGeom>
        </p:spPr>
      </p:pic>
      <p:sp>
        <p:nvSpPr>
          <p:cNvPr id="6" name="TextBox 5">
            <a:extLst>
              <a:ext uri="{FF2B5EF4-FFF2-40B4-BE49-F238E27FC236}">
                <a16:creationId xmlns:a16="http://schemas.microsoft.com/office/drawing/2014/main" id="{FD4CF753-09E6-6E49-51E9-217DC4DB0994}"/>
              </a:ext>
            </a:extLst>
          </p:cNvPr>
          <p:cNvSpPr txBox="1"/>
          <p:nvPr/>
        </p:nvSpPr>
        <p:spPr>
          <a:xfrm>
            <a:off x="7294880" y="3713798"/>
            <a:ext cx="4409440" cy="2427844"/>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Team Members:</a:t>
            </a:r>
            <a:endParaRPr lang="en-IN" sz="2000" u="sng"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P. H. C. Sai Santhosh  (203B1A0438)</a:t>
            </a:r>
          </a:p>
          <a:p>
            <a:pPr>
              <a:lnSpc>
                <a:spcPct val="150000"/>
              </a:lnSpc>
            </a:pPr>
            <a:r>
              <a:rPr lang="en-IN" dirty="0">
                <a:latin typeface="Times New Roman" panose="02020603050405020304" pitchFamily="18" charset="0"/>
                <a:cs typeface="Times New Roman" panose="02020603050405020304" pitchFamily="18" charset="0"/>
              </a:rPr>
              <a:t>P. Satish Reddy (203B1A0435)</a:t>
            </a:r>
          </a:p>
          <a:p>
            <a:pPr>
              <a:lnSpc>
                <a:spcPct val="150000"/>
              </a:lnSpc>
            </a:pPr>
            <a:r>
              <a:rPr lang="en-IN" dirty="0">
                <a:latin typeface="Times New Roman" panose="02020603050405020304" pitchFamily="18" charset="0"/>
                <a:cs typeface="Times New Roman" panose="02020603050405020304" pitchFamily="18" charset="0"/>
              </a:rPr>
              <a:t>G. </a:t>
            </a:r>
            <a:r>
              <a:rPr lang="en-IN" dirty="0" err="1">
                <a:latin typeface="Times New Roman" panose="02020603050405020304" pitchFamily="18" charset="0"/>
                <a:cs typeface="Times New Roman" panose="02020603050405020304" pitchFamily="18" charset="0"/>
              </a:rPr>
              <a:t>Manikanta</a:t>
            </a:r>
            <a:r>
              <a:rPr lang="en-IN" dirty="0">
                <a:latin typeface="Times New Roman" panose="02020603050405020304" pitchFamily="18" charset="0"/>
                <a:cs typeface="Times New Roman" panose="02020603050405020304" pitchFamily="18" charset="0"/>
              </a:rPr>
              <a:t> Swamy (203B1A0413)</a:t>
            </a:r>
          </a:p>
          <a:p>
            <a:pPr>
              <a:lnSpc>
                <a:spcPct val="150000"/>
              </a:lnSpc>
            </a:pPr>
            <a:r>
              <a:rPr lang="en-IN" dirty="0">
                <a:latin typeface="Times New Roman" panose="02020603050405020304" pitchFamily="18" charset="0"/>
                <a:cs typeface="Times New Roman" panose="02020603050405020304" pitchFamily="18" charset="0"/>
              </a:rPr>
              <a:t>H. Santhosh Kumar (203B1A0416)</a:t>
            </a:r>
          </a:p>
          <a:p>
            <a:pPr>
              <a:lnSpc>
                <a:spcPct val="150000"/>
              </a:lnSpc>
            </a:pPr>
            <a:r>
              <a:rPr lang="en-IN" dirty="0">
                <a:latin typeface="Times New Roman" panose="02020603050405020304" pitchFamily="18" charset="0"/>
                <a:cs typeface="Times New Roman" panose="02020603050405020304" pitchFamily="18" charset="0"/>
              </a:rPr>
              <a:t>Ch. Gowtham (203B1A0457)</a:t>
            </a:r>
          </a:p>
        </p:txBody>
      </p:sp>
    </p:spTree>
    <p:extLst>
      <p:ext uri="{BB962C8B-B14F-4D97-AF65-F5344CB8AC3E}">
        <p14:creationId xmlns:p14="http://schemas.microsoft.com/office/powerpoint/2010/main" val="1979000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E2BE4-E56C-7E7A-445D-43D01D4ECF7B}"/>
              </a:ext>
            </a:extLst>
          </p:cNvPr>
          <p:cNvSpPr txBox="1"/>
          <p:nvPr/>
        </p:nvSpPr>
        <p:spPr>
          <a:xfrm>
            <a:off x="1641773" y="617534"/>
            <a:ext cx="302768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Increased in Security:</a:t>
            </a:r>
          </a:p>
        </p:txBody>
      </p:sp>
      <p:pic>
        <p:nvPicPr>
          <p:cNvPr id="4" name="Picture 3">
            <a:extLst>
              <a:ext uri="{FF2B5EF4-FFF2-40B4-BE49-F238E27FC236}">
                <a16:creationId xmlns:a16="http://schemas.microsoft.com/office/drawing/2014/main" id="{49A7ED8B-BE7A-4956-2E9F-8D39B72E5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36" y="1240749"/>
            <a:ext cx="5711164" cy="2725643"/>
          </a:xfrm>
          <a:prstGeom prst="rect">
            <a:avLst/>
          </a:prstGeom>
        </p:spPr>
      </p:pic>
      <p:pic>
        <p:nvPicPr>
          <p:cNvPr id="8" name="Picture 7">
            <a:extLst>
              <a:ext uri="{FF2B5EF4-FFF2-40B4-BE49-F238E27FC236}">
                <a16:creationId xmlns:a16="http://schemas.microsoft.com/office/drawing/2014/main" id="{E7FE2071-EC61-FE8C-58A6-5AD9C49FF6FE}"/>
              </a:ext>
            </a:extLst>
          </p:cNvPr>
          <p:cNvPicPr>
            <a:picLocks noChangeAspect="1"/>
          </p:cNvPicPr>
          <p:nvPr/>
        </p:nvPicPr>
        <p:blipFill rotWithShape="1">
          <a:blip r:embed="rId3">
            <a:extLst>
              <a:ext uri="{28A0092B-C50C-407E-A947-70E740481C1C}">
                <a14:useLocalDpi xmlns:a14="http://schemas.microsoft.com/office/drawing/2010/main" val="0"/>
              </a:ext>
            </a:extLst>
          </a:blip>
          <a:srcRect b="11132"/>
          <a:stretch/>
        </p:blipFill>
        <p:spPr>
          <a:xfrm>
            <a:off x="384836" y="3999392"/>
            <a:ext cx="5711164" cy="2673040"/>
          </a:xfrm>
          <a:prstGeom prst="rect">
            <a:avLst/>
          </a:prstGeom>
        </p:spPr>
      </p:pic>
      <p:pic>
        <p:nvPicPr>
          <p:cNvPr id="14" name="Picture 13">
            <a:extLst>
              <a:ext uri="{FF2B5EF4-FFF2-40B4-BE49-F238E27FC236}">
                <a16:creationId xmlns:a16="http://schemas.microsoft.com/office/drawing/2014/main" id="{0C6C64AF-3B99-6232-3785-F3B9C6F3A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8894" y="2506795"/>
            <a:ext cx="3821449" cy="2272025"/>
          </a:xfrm>
          <a:prstGeom prst="rect">
            <a:avLst/>
          </a:prstGeom>
        </p:spPr>
      </p:pic>
      <p:sp>
        <p:nvSpPr>
          <p:cNvPr id="15" name="TextBox 14">
            <a:extLst>
              <a:ext uri="{FF2B5EF4-FFF2-40B4-BE49-F238E27FC236}">
                <a16:creationId xmlns:a16="http://schemas.microsoft.com/office/drawing/2014/main" id="{68BE8954-F9E5-028E-4640-B0C24FD7695C}"/>
              </a:ext>
            </a:extLst>
          </p:cNvPr>
          <p:cNvSpPr txBox="1"/>
          <p:nvPr/>
        </p:nvSpPr>
        <p:spPr>
          <a:xfrm>
            <a:off x="8948284" y="3695016"/>
            <a:ext cx="113833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SMTPLIB</a:t>
            </a:r>
            <a:endParaRPr lang="en-IN" sz="16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F480492-41F0-835F-1C31-36CD25CE74D6}"/>
              </a:ext>
            </a:extLst>
          </p:cNvPr>
          <p:cNvSpPr txBox="1"/>
          <p:nvPr/>
        </p:nvSpPr>
        <p:spPr>
          <a:xfrm>
            <a:off x="6400800" y="2603570"/>
            <a:ext cx="147423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Sender</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530520C-6B70-A1F3-5455-FE483B430386}"/>
              </a:ext>
            </a:extLst>
          </p:cNvPr>
          <p:cNvSpPr txBox="1"/>
          <p:nvPr/>
        </p:nvSpPr>
        <p:spPr>
          <a:xfrm>
            <a:off x="6400800" y="5151246"/>
            <a:ext cx="147423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Receiver</a:t>
            </a:r>
            <a:endParaRPr lang="en-IN" dirty="0">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D168045-1158-C063-A398-81A3672104D8}"/>
              </a:ext>
            </a:extLst>
          </p:cNvPr>
          <p:cNvCxnSpPr>
            <a:stCxn id="16" idx="1"/>
          </p:cNvCxnSpPr>
          <p:nvPr/>
        </p:nvCxnSpPr>
        <p:spPr>
          <a:xfrm flipH="1">
            <a:off x="6096000" y="2788236"/>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86D6DC7-D0BC-9ABB-4CDD-5E6D0A1F89AB}"/>
              </a:ext>
            </a:extLst>
          </p:cNvPr>
          <p:cNvCxnSpPr/>
          <p:nvPr/>
        </p:nvCxnSpPr>
        <p:spPr>
          <a:xfrm flipH="1">
            <a:off x="6096000" y="5335912"/>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5E32434-743D-08B1-FACD-8F62E67F10EB}"/>
              </a:ext>
            </a:extLst>
          </p:cNvPr>
          <p:cNvSpPr txBox="1"/>
          <p:nvPr/>
        </p:nvSpPr>
        <p:spPr>
          <a:xfrm>
            <a:off x="7137918" y="1396579"/>
            <a:ext cx="5431038"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Mail Server</a:t>
            </a:r>
          </a:p>
          <a:p>
            <a:r>
              <a:rPr lang="en-US" sz="2000" dirty="0">
                <a:latin typeface="Times New Roman" panose="02020603050405020304" pitchFamily="18" charset="0"/>
                <a:cs typeface="Times New Roman" panose="02020603050405020304" pitchFamily="18" charset="0"/>
              </a:rPr>
              <a:t>Providing real-time processing of credentials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216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5A6B-48B4-3883-F01F-930C2D0AFC6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18F20A0-95F7-5D19-16CB-EF5A9D1EE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266" y="1355306"/>
            <a:ext cx="10418743" cy="5118592"/>
          </a:xfrm>
          <a:prstGeom prst="rect">
            <a:avLst/>
          </a:prstGeom>
        </p:spPr>
      </p:pic>
      <p:sp>
        <p:nvSpPr>
          <p:cNvPr id="3" name="TextBox 2">
            <a:extLst>
              <a:ext uri="{FF2B5EF4-FFF2-40B4-BE49-F238E27FC236}">
                <a16:creationId xmlns:a16="http://schemas.microsoft.com/office/drawing/2014/main" id="{AD16DD33-A93C-EBB5-BD22-38853C54A5D3}"/>
              </a:ext>
            </a:extLst>
          </p:cNvPr>
          <p:cNvSpPr txBox="1"/>
          <p:nvPr/>
        </p:nvSpPr>
        <p:spPr>
          <a:xfrm>
            <a:off x="1574541" y="767056"/>
            <a:ext cx="6097554"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Comparison:</a:t>
            </a:r>
          </a:p>
        </p:txBody>
      </p:sp>
      <p:sp>
        <p:nvSpPr>
          <p:cNvPr id="6" name="Text Placeholder 4">
            <a:extLst>
              <a:ext uri="{FF2B5EF4-FFF2-40B4-BE49-F238E27FC236}">
                <a16:creationId xmlns:a16="http://schemas.microsoft.com/office/drawing/2014/main" id="{FBDCD53F-99D1-79C2-8FBF-D793355C93AE}"/>
              </a:ext>
            </a:extLst>
          </p:cNvPr>
          <p:cNvSpPr>
            <a:spLocks noGrp="1"/>
          </p:cNvSpPr>
          <p:nvPr/>
        </p:nvSpPr>
        <p:spPr>
          <a:xfrm>
            <a:off x="1193694" y="1549176"/>
            <a:ext cx="399273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panose="05040102010807070707"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panose="05040102010807070707"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panose="05040102010807070707"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9pPr>
          </a:lstStyle>
          <a:p>
            <a:r>
              <a:rPr lang="en-US" sz="1900" b="1" dirty="0">
                <a:latin typeface="Times New Roman" panose="02020603050405020304" pitchFamily="18" charset="0"/>
                <a:cs typeface="Times New Roman" panose="02020603050405020304" pitchFamily="18" charset="0"/>
              </a:rPr>
              <a:t>Normal Electronic Voting System                          </a:t>
            </a:r>
          </a:p>
        </p:txBody>
      </p:sp>
      <p:sp>
        <p:nvSpPr>
          <p:cNvPr id="7" name="Content Placeholder 5">
            <a:extLst>
              <a:ext uri="{FF2B5EF4-FFF2-40B4-BE49-F238E27FC236}">
                <a16:creationId xmlns:a16="http://schemas.microsoft.com/office/drawing/2014/main" id="{D7FE93C3-DB99-54A6-46DD-669229F188A2}"/>
              </a:ext>
            </a:extLst>
          </p:cNvPr>
          <p:cNvSpPr>
            <a:spLocks noGrp="1"/>
          </p:cNvSpPr>
          <p:nvPr/>
        </p:nvSpPr>
        <p:spPr>
          <a:xfrm>
            <a:off x="1109745" y="2552477"/>
            <a:ext cx="4342893" cy="3354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Relies on manual entry of voter ID or other identification.</a:t>
            </a:r>
          </a:p>
          <a:p>
            <a:r>
              <a:rPr lang="en-US" dirty="0">
                <a:latin typeface="Times New Roman" panose="02020603050405020304" pitchFamily="18" charset="0"/>
                <a:cs typeface="Times New Roman" panose="02020603050405020304" pitchFamily="18" charset="0"/>
              </a:rPr>
              <a:t>Vulnerable to identity fraud.</a:t>
            </a:r>
          </a:p>
          <a:p>
            <a:r>
              <a:rPr lang="en-US" dirty="0">
                <a:latin typeface="Times New Roman" panose="02020603050405020304" pitchFamily="18" charset="0"/>
                <a:cs typeface="Times New Roman" panose="02020603050405020304" pitchFamily="18" charset="0"/>
              </a:rPr>
              <a:t>Prone to human error in verification.</a:t>
            </a:r>
          </a:p>
          <a:p>
            <a:r>
              <a:rPr lang="en-US" dirty="0">
                <a:latin typeface="Times New Roman" panose="02020603050405020304" pitchFamily="18" charset="0"/>
                <a:cs typeface="Times New Roman" panose="02020603050405020304" pitchFamily="18" charset="0"/>
              </a:rPr>
              <a:t>Authentication process may take longer.</a:t>
            </a:r>
          </a:p>
          <a:p>
            <a:r>
              <a:rPr lang="en-US" dirty="0">
                <a:latin typeface="Times New Roman" panose="02020603050405020304" pitchFamily="18" charset="0"/>
                <a:cs typeface="Times New Roman" panose="02020603050405020304" pitchFamily="18" charset="0"/>
              </a:rPr>
              <a:t>Generally fewer privacy concerns.</a:t>
            </a:r>
          </a:p>
        </p:txBody>
      </p:sp>
      <p:sp>
        <p:nvSpPr>
          <p:cNvPr id="8" name="Text Placeholder 6">
            <a:extLst>
              <a:ext uri="{FF2B5EF4-FFF2-40B4-BE49-F238E27FC236}">
                <a16:creationId xmlns:a16="http://schemas.microsoft.com/office/drawing/2014/main" id="{8E07E104-1DAC-204A-6B33-2B2B56B6BCCD}"/>
              </a:ext>
            </a:extLst>
          </p:cNvPr>
          <p:cNvSpPr>
            <a:spLocks noGrp="1"/>
          </p:cNvSpPr>
          <p:nvPr/>
        </p:nvSpPr>
        <p:spPr>
          <a:xfrm>
            <a:off x="5960668" y="1682743"/>
            <a:ext cx="5155565" cy="575945"/>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panose="05040102010807070707"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panose="05040102010807070707"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panose="05040102010807070707"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panose="05040102010807070707" charset="2"/>
              <a:buNone/>
              <a:defRPr sz="1600" b="1" kern="1200">
                <a:solidFill>
                  <a:schemeClr val="tx1">
                    <a:lumMod val="75000"/>
                    <a:lumOff val="25000"/>
                  </a:schemeClr>
                </a:solidFill>
                <a:latin typeface="+mn-lt"/>
                <a:ea typeface="+mn-ea"/>
                <a:cs typeface="+mn-cs"/>
              </a:defRPr>
            </a:lvl9pPr>
          </a:lstStyle>
          <a:p>
            <a:r>
              <a:rPr lang="en-US" sz="1850" b="1" dirty="0">
                <a:latin typeface="Times New Roman" panose="02020603050405020304" pitchFamily="18" charset="0"/>
                <a:cs typeface="Times New Roman" panose="02020603050405020304" pitchFamily="18" charset="0"/>
                <a:sym typeface="+mn-ea"/>
              </a:rPr>
              <a:t>Electronic Voting System </a:t>
            </a:r>
            <a:r>
              <a:rPr lang="en-US" sz="1850" b="1" dirty="0">
                <a:latin typeface="Times New Roman" panose="02020603050405020304" pitchFamily="18" charset="0"/>
                <a:cs typeface="Times New Roman" panose="02020603050405020304" pitchFamily="18" charset="0"/>
              </a:rPr>
              <a:t>with Fingerprint and Face Recognition</a:t>
            </a:r>
          </a:p>
        </p:txBody>
      </p:sp>
      <p:sp>
        <p:nvSpPr>
          <p:cNvPr id="9" name="Content Placeholder 7">
            <a:extLst>
              <a:ext uri="{FF2B5EF4-FFF2-40B4-BE49-F238E27FC236}">
                <a16:creationId xmlns:a16="http://schemas.microsoft.com/office/drawing/2014/main" id="{5732CE5C-22DD-A9CA-2893-B055FA7811A5}"/>
              </a:ext>
            </a:extLst>
          </p:cNvPr>
          <p:cNvSpPr>
            <a:spLocks noGrp="1"/>
          </p:cNvSpPr>
          <p:nvPr/>
        </p:nvSpPr>
        <p:spPr>
          <a:xfrm>
            <a:off x="5960668" y="2552477"/>
            <a:ext cx="4338674" cy="335406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Uses biometric data (fingerprint or face) for authentication.</a:t>
            </a:r>
          </a:p>
          <a:p>
            <a:r>
              <a:rPr lang="en-US" dirty="0">
                <a:latin typeface="Times New Roman" panose="02020603050405020304" pitchFamily="18" charset="0"/>
                <a:cs typeface="Times New Roman" panose="02020603050405020304" pitchFamily="18" charset="0"/>
              </a:rPr>
              <a:t>Enhances security by biometrically verifying the voter's identity.</a:t>
            </a:r>
          </a:p>
          <a:p>
            <a:r>
              <a:rPr lang="en-US" dirty="0">
                <a:latin typeface="Times New Roman" panose="02020603050405020304" pitchFamily="18" charset="0"/>
                <a:cs typeface="Times New Roman" panose="02020603050405020304" pitchFamily="18" charset="0"/>
              </a:rPr>
              <a:t>Provides more accurate verification with biometric data.</a:t>
            </a:r>
          </a:p>
          <a:p>
            <a:r>
              <a:rPr lang="en-US" dirty="0">
                <a:latin typeface="Times New Roman" panose="02020603050405020304" pitchFamily="18" charset="0"/>
                <a:cs typeface="Times New Roman" panose="02020603050405020304" pitchFamily="18" charset="0"/>
              </a:rPr>
              <a:t>Automates authentication, potentially reducing waiting times at polling stations.</a:t>
            </a:r>
          </a:p>
          <a:p>
            <a:r>
              <a:rPr lang="en-US" dirty="0">
                <a:latin typeface="Times New Roman" panose="02020603050405020304" pitchFamily="18" charset="0"/>
                <a:cs typeface="Times New Roman" panose="02020603050405020304" pitchFamily="18" charset="0"/>
              </a:rPr>
              <a:t>Raises privacy concerns due to the collection and storage of biometric data.</a:t>
            </a:r>
          </a:p>
        </p:txBody>
      </p:sp>
      <p:pic>
        <p:nvPicPr>
          <p:cNvPr id="18" name="Graphic 17" descr="Close with solid fill">
            <a:extLst>
              <a:ext uri="{FF2B5EF4-FFF2-40B4-BE49-F238E27FC236}">
                <a16:creationId xmlns:a16="http://schemas.microsoft.com/office/drawing/2014/main" id="{979EA949-0793-A31E-F862-7B087CC8B0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4107" y="1522167"/>
            <a:ext cx="267185" cy="267185"/>
          </a:xfrm>
          <a:prstGeom prst="rect">
            <a:avLst/>
          </a:prstGeom>
        </p:spPr>
      </p:pic>
      <p:pic>
        <p:nvPicPr>
          <p:cNvPr id="20" name="Graphic 19" descr="Checkmark with solid fill">
            <a:extLst>
              <a:ext uri="{FF2B5EF4-FFF2-40B4-BE49-F238E27FC236}">
                <a16:creationId xmlns:a16="http://schemas.microsoft.com/office/drawing/2014/main" id="{C0ADDB86-86B1-AC36-D0D3-3C1AE2EDD6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4819" y="1425545"/>
            <a:ext cx="247261" cy="247261"/>
          </a:xfrm>
          <a:prstGeom prst="rect">
            <a:avLst/>
          </a:prstGeom>
        </p:spPr>
      </p:pic>
    </p:spTree>
    <p:extLst>
      <p:ext uri="{BB962C8B-B14F-4D97-AF65-F5344CB8AC3E}">
        <p14:creationId xmlns:p14="http://schemas.microsoft.com/office/powerpoint/2010/main" val="38270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04195B-4823-79D9-3AD7-7CE401428B7A}"/>
              </a:ext>
            </a:extLst>
          </p:cNvPr>
          <p:cNvSpPr txBox="1"/>
          <p:nvPr/>
        </p:nvSpPr>
        <p:spPr>
          <a:xfrm>
            <a:off x="1747776" y="648183"/>
            <a:ext cx="3090441" cy="553998"/>
          </a:xfrm>
          <a:prstGeom prst="rect">
            <a:avLst/>
          </a:prstGeom>
          <a:noFill/>
        </p:spPr>
        <p:txBody>
          <a:bodyPr wrap="square" rtlCol="0">
            <a:spAutoFit/>
          </a:bodyPr>
          <a:lstStyle/>
          <a:p>
            <a:r>
              <a:rPr lang="en-IN" sz="3000" u="sng" dirty="0">
                <a:latin typeface="Times New Roman" panose="02020603050405020304" pitchFamily="18" charset="0"/>
                <a:cs typeface="Times New Roman" panose="02020603050405020304" pitchFamily="18" charset="0"/>
              </a:rPr>
              <a:t>Advantages:</a:t>
            </a:r>
          </a:p>
        </p:txBody>
      </p:sp>
      <p:graphicFrame>
        <p:nvGraphicFramePr>
          <p:cNvPr id="9" name="Diagram 8">
            <a:extLst>
              <a:ext uri="{FF2B5EF4-FFF2-40B4-BE49-F238E27FC236}">
                <a16:creationId xmlns:a16="http://schemas.microsoft.com/office/drawing/2014/main" id="{F1169156-AE10-6C8E-40D8-5A09BED5EEE9}"/>
              </a:ext>
            </a:extLst>
          </p:cNvPr>
          <p:cNvGraphicFramePr/>
          <p:nvPr>
            <p:extLst>
              <p:ext uri="{D42A27DB-BD31-4B8C-83A1-F6EECF244321}">
                <p14:modId xmlns:p14="http://schemas.microsoft.com/office/powerpoint/2010/main" val="2228177527"/>
              </p:ext>
            </p:extLst>
          </p:nvPr>
        </p:nvGraphicFramePr>
        <p:xfrm>
          <a:off x="2032000" y="1307939"/>
          <a:ext cx="8524112" cy="5451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571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34002B-C2E5-386F-BC45-6B1B955FF440}"/>
              </a:ext>
            </a:extLst>
          </p:cNvPr>
          <p:cNvSpPr txBox="1"/>
          <p:nvPr/>
        </p:nvSpPr>
        <p:spPr>
          <a:xfrm>
            <a:off x="1611863" y="748395"/>
            <a:ext cx="6097554" cy="461665"/>
          </a:xfrm>
          <a:prstGeom prst="rect">
            <a:avLst/>
          </a:prstGeom>
          <a:noFill/>
        </p:spPr>
        <p:txBody>
          <a:bodyPr wrap="square">
            <a:spAutoFit/>
          </a:bodyPr>
          <a:lstStyle/>
          <a:p>
            <a:r>
              <a:rPr lang="en-IN" sz="2400" u="sng" dirty="0">
                <a:latin typeface="Times New Roman" panose="02020603050405020304" pitchFamily="18" charset="0"/>
                <a:cs typeface="Times New Roman" panose="02020603050405020304" pitchFamily="18" charset="0"/>
              </a:rPr>
              <a:t>Future Scope:</a:t>
            </a:r>
          </a:p>
        </p:txBody>
      </p:sp>
      <p:pic>
        <p:nvPicPr>
          <p:cNvPr id="5" name="Picture 4">
            <a:extLst>
              <a:ext uri="{FF2B5EF4-FFF2-40B4-BE49-F238E27FC236}">
                <a16:creationId xmlns:a16="http://schemas.microsoft.com/office/drawing/2014/main" id="{497547C5-3037-C4C2-BCBB-6074F5EF5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266" y="1355306"/>
            <a:ext cx="10418743" cy="5118592"/>
          </a:xfrm>
          <a:prstGeom prst="rect">
            <a:avLst/>
          </a:prstGeom>
        </p:spPr>
      </p:pic>
      <p:sp>
        <p:nvSpPr>
          <p:cNvPr id="4" name="TextBox 3">
            <a:extLst>
              <a:ext uri="{FF2B5EF4-FFF2-40B4-BE49-F238E27FC236}">
                <a16:creationId xmlns:a16="http://schemas.microsoft.com/office/drawing/2014/main" id="{8A60BBD9-25CA-FA48-11B4-24B2A1241E8C}"/>
              </a:ext>
            </a:extLst>
          </p:cNvPr>
          <p:cNvSpPr txBox="1"/>
          <p:nvPr/>
        </p:nvSpPr>
        <p:spPr>
          <a:xfrm>
            <a:off x="1099457" y="1380930"/>
            <a:ext cx="9993086" cy="507831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Integration with Aadhar Database: Directly accessing verified voter information from the Aadhar database streamlines authentication, reducing fraud risk.</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2. Multi-factor Authentication: Combining biometric verification with additional authentication layers enhances system security against unauthorized access.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3. End-to-End Encryption: Ensuring data confidentiality through encryption safeguards voter information from interception or tampering.</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4. Continuous Monitoring and Auditing: Real-time surveillance enables prompt detection and response to suspicious activities, maintaining electoral integrity.</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5. Redundancy and Failover Mechanisms: Backup systems ensure uninterrupted access to voting services, mitigating disruptions or hardware failures.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6. Collaboration with Cybersecurity Experts: Partnering with experts ensures ongoing assessment and improvement of system security, bolstering trust and reliability.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962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78CBC5-D92D-86F0-18AD-F2ED17C55B9B}"/>
              </a:ext>
            </a:extLst>
          </p:cNvPr>
          <p:cNvPicPr>
            <a:picLocks noChangeAspect="1"/>
          </p:cNvPicPr>
          <p:nvPr/>
        </p:nvPicPr>
        <p:blipFill rotWithShape="1">
          <a:blip r:embed="rId2">
            <a:extLst>
              <a:ext uri="{28A0092B-C50C-407E-A947-70E740481C1C}">
                <a14:useLocalDpi xmlns:a14="http://schemas.microsoft.com/office/drawing/2010/main" val="0"/>
              </a:ext>
            </a:extLst>
          </a:blip>
          <a:srcRect t="19796"/>
          <a:stretch/>
        </p:blipFill>
        <p:spPr>
          <a:xfrm>
            <a:off x="800535" y="1287625"/>
            <a:ext cx="5141851" cy="5500396"/>
          </a:xfrm>
          <a:prstGeom prst="rect">
            <a:avLst/>
          </a:prstGeom>
        </p:spPr>
      </p:pic>
      <p:sp>
        <p:nvSpPr>
          <p:cNvPr id="10" name="TextBox 9">
            <a:extLst>
              <a:ext uri="{FF2B5EF4-FFF2-40B4-BE49-F238E27FC236}">
                <a16:creationId xmlns:a16="http://schemas.microsoft.com/office/drawing/2014/main" id="{AFA85268-6AA4-BFFD-51D9-0FD708E4D4C7}"/>
              </a:ext>
            </a:extLst>
          </p:cNvPr>
          <p:cNvSpPr txBox="1"/>
          <p:nvPr/>
        </p:nvSpPr>
        <p:spPr>
          <a:xfrm>
            <a:off x="1611864" y="795048"/>
            <a:ext cx="6097554" cy="461665"/>
          </a:xfrm>
          <a:prstGeom prst="rect">
            <a:avLst/>
          </a:prstGeom>
          <a:noFill/>
        </p:spPr>
        <p:txBody>
          <a:bodyPr wrap="square">
            <a:spAutoFit/>
          </a:bodyPr>
          <a:lstStyle/>
          <a:p>
            <a:r>
              <a:rPr lang="en-IN" sz="2400" u="sng" dirty="0">
                <a:latin typeface="Times New Roman" panose="02020603050405020304" pitchFamily="18" charset="0"/>
                <a:cs typeface="Times New Roman" panose="02020603050405020304" pitchFamily="18" charset="0"/>
              </a:rPr>
              <a:t>Output</a:t>
            </a:r>
            <a:r>
              <a:rPr lang="en-IN" sz="1800" u="sng"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99F8B178-50AC-AF42-9B7B-7D4EA094F0CE}"/>
              </a:ext>
            </a:extLst>
          </p:cNvPr>
          <p:cNvPicPr>
            <a:picLocks noChangeAspect="1"/>
          </p:cNvPicPr>
          <p:nvPr/>
        </p:nvPicPr>
        <p:blipFill rotWithShape="1">
          <a:blip r:embed="rId3">
            <a:extLst>
              <a:ext uri="{28A0092B-C50C-407E-A947-70E740481C1C}">
                <a14:useLocalDpi xmlns:a14="http://schemas.microsoft.com/office/drawing/2010/main" val="0"/>
              </a:ext>
            </a:extLst>
          </a:blip>
          <a:srcRect t="13469" r="9788" b="21088"/>
          <a:stretch/>
        </p:blipFill>
        <p:spPr>
          <a:xfrm>
            <a:off x="6249616" y="1287625"/>
            <a:ext cx="5614347" cy="5430416"/>
          </a:xfrm>
          <a:prstGeom prst="rect">
            <a:avLst/>
          </a:prstGeom>
        </p:spPr>
      </p:pic>
    </p:spTree>
    <p:extLst>
      <p:ext uri="{BB962C8B-B14F-4D97-AF65-F5344CB8AC3E}">
        <p14:creationId xmlns:p14="http://schemas.microsoft.com/office/powerpoint/2010/main" val="3446161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8DDD1-90D5-56C8-65DE-C13BB17881A1}"/>
              </a:ext>
            </a:extLst>
          </p:cNvPr>
          <p:cNvSpPr txBox="1"/>
          <p:nvPr/>
        </p:nvSpPr>
        <p:spPr>
          <a:xfrm>
            <a:off x="1611864" y="795048"/>
            <a:ext cx="6097554" cy="461665"/>
          </a:xfrm>
          <a:prstGeom prst="rect">
            <a:avLst/>
          </a:prstGeom>
          <a:noFill/>
        </p:spPr>
        <p:txBody>
          <a:bodyPr wrap="square">
            <a:spAutoFit/>
          </a:bodyPr>
          <a:lstStyle/>
          <a:p>
            <a:r>
              <a:rPr lang="en-IN" sz="2400" u="sng" dirty="0">
                <a:latin typeface="Times New Roman" panose="02020603050405020304" pitchFamily="18" charset="0"/>
                <a:cs typeface="Times New Roman" panose="02020603050405020304" pitchFamily="18" charset="0"/>
              </a:rPr>
              <a:t>Output</a:t>
            </a:r>
            <a:r>
              <a:rPr lang="en-IN" sz="1800" u="sng"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E8ED88F0-C1AA-BFB0-898B-53B3EE1B5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22" y="1256713"/>
            <a:ext cx="9472796" cy="5400876"/>
          </a:xfrm>
          <a:prstGeom prst="rect">
            <a:avLst/>
          </a:prstGeom>
        </p:spPr>
      </p:pic>
    </p:spTree>
    <p:extLst>
      <p:ext uri="{BB962C8B-B14F-4D97-AF65-F5344CB8AC3E}">
        <p14:creationId xmlns:p14="http://schemas.microsoft.com/office/powerpoint/2010/main" val="395320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7B2EA1-3BF4-F555-FAEA-3B881C26F3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6428" y="1430569"/>
            <a:ext cx="10559143" cy="5122696"/>
          </a:xfrm>
          <a:prstGeom prst="rect">
            <a:avLst/>
          </a:prstGeom>
        </p:spPr>
      </p:pic>
      <p:sp>
        <p:nvSpPr>
          <p:cNvPr id="2" name="TextBox 1">
            <a:extLst>
              <a:ext uri="{FF2B5EF4-FFF2-40B4-BE49-F238E27FC236}">
                <a16:creationId xmlns:a16="http://schemas.microsoft.com/office/drawing/2014/main" id="{3831F777-2791-E124-675C-24C7554CB73F}"/>
              </a:ext>
            </a:extLst>
          </p:cNvPr>
          <p:cNvSpPr txBox="1"/>
          <p:nvPr/>
        </p:nvSpPr>
        <p:spPr>
          <a:xfrm>
            <a:off x="1611864" y="795048"/>
            <a:ext cx="6097554" cy="461665"/>
          </a:xfrm>
          <a:prstGeom prst="rect">
            <a:avLst/>
          </a:prstGeom>
          <a:noFill/>
        </p:spPr>
        <p:txBody>
          <a:bodyPr wrap="square">
            <a:spAutoFit/>
          </a:bodyPr>
          <a:lstStyle/>
          <a:p>
            <a:r>
              <a:rPr lang="en-IN" sz="2400" u="sng" dirty="0">
                <a:latin typeface="Times New Roman" panose="02020603050405020304" pitchFamily="18" charset="0"/>
                <a:cs typeface="Times New Roman" panose="02020603050405020304" pitchFamily="18" charset="0"/>
              </a:rPr>
              <a:t>Output</a:t>
            </a:r>
            <a:r>
              <a:rPr lang="en-IN" sz="1800" u="sng"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92B0B765-4930-2340-37BE-30D8412F4459}"/>
              </a:ext>
            </a:extLst>
          </p:cNvPr>
          <p:cNvSpPr txBox="1"/>
          <p:nvPr/>
        </p:nvSpPr>
        <p:spPr>
          <a:xfrm>
            <a:off x="10156760" y="6488668"/>
            <a:ext cx="6624734" cy="369332"/>
          </a:xfrm>
          <a:prstGeom prst="rect">
            <a:avLst/>
          </a:prstGeom>
          <a:noFill/>
        </p:spPr>
        <p:txBody>
          <a:bodyPr wrap="square" rtlCol="0">
            <a:spAutoFit/>
          </a:bodyPr>
          <a:lstStyle/>
          <a:p>
            <a:r>
              <a:rPr lang="en-IN" dirty="0">
                <a:solidFill>
                  <a:schemeClr val="accent1">
                    <a:lumMod val="75000"/>
                  </a:schemeClr>
                </a:solidFill>
                <a:hlinkClick r:id="rId3">
                  <a:extLst>
                    <a:ext uri="{A12FA001-AC4F-418D-AE19-62706E023703}">
                      <ahyp:hlinkClr xmlns:ahyp="http://schemas.microsoft.com/office/drawing/2018/hyperlinkcolor" val="tx"/>
                    </a:ext>
                  </a:extLst>
                </a:hlinkClick>
              </a:rPr>
              <a:t>Output Video</a:t>
            </a:r>
            <a:endParaRPr lang="en-IN" dirty="0">
              <a:solidFill>
                <a:schemeClr val="accent1">
                  <a:lumMod val="75000"/>
                </a:schemeClr>
              </a:solidFill>
            </a:endParaRPr>
          </a:p>
        </p:txBody>
      </p:sp>
    </p:spTree>
    <p:extLst>
      <p:ext uri="{BB962C8B-B14F-4D97-AF65-F5344CB8AC3E}">
        <p14:creationId xmlns:p14="http://schemas.microsoft.com/office/powerpoint/2010/main" val="244294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FB409B-D3E5-2A3C-5204-E58A722AE811}"/>
              </a:ext>
            </a:extLst>
          </p:cNvPr>
          <p:cNvSpPr txBox="1"/>
          <p:nvPr/>
        </p:nvSpPr>
        <p:spPr>
          <a:xfrm>
            <a:off x="1611864" y="795048"/>
            <a:ext cx="6097554" cy="461665"/>
          </a:xfrm>
          <a:prstGeom prst="rect">
            <a:avLst/>
          </a:prstGeom>
          <a:noFill/>
        </p:spPr>
        <p:txBody>
          <a:bodyPr wrap="square">
            <a:spAutoFit/>
          </a:bodyPr>
          <a:lstStyle/>
          <a:p>
            <a:r>
              <a:rPr lang="en-IN" sz="2400" u="sng" dirty="0">
                <a:latin typeface="Times New Roman" panose="02020603050405020304" pitchFamily="18" charset="0"/>
                <a:cs typeface="Times New Roman" panose="02020603050405020304" pitchFamily="18" charset="0"/>
              </a:rPr>
              <a:t>References</a:t>
            </a:r>
            <a:r>
              <a:rPr lang="en-IN" sz="1800" u="sng"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A575093D-8953-52AF-2EFE-810D6977D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266" y="1355306"/>
            <a:ext cx="10418743" cy="5118592"/>
          </a:xfrm>
          <a:prstGeom prst="rect">
            <a:avLst/>
          </a:prstGeom>
        </p:spPr>
      </p:pic>
      <p:sp>
        <p:nvSpPr>
          <p:cNvPr id="5" name="TextBox 4">
            <a:extLst>
              <a:ext uri="{FF2B5EF4-FFF2-40B4-BE49-F238E27FC236}">
                <a16:creationId xmlns:a16="http://schemas.microsoft.com/office/drawing/2014/main" id="{DF49C912-0171-623E-A367-1128EC520883}"/>
              </a:ext>
            </a:extLst>
          </p:cNvPr>
          <p:cNvSpPr txBox="1"/>
          <p:nvPr/>
        </p:nvSpPr>
        <p:spPr>
          <a:xfrm>
            <a:off x="821094" y="1670180"/>
            <a:ext cx="10403633" cy="4197559"/>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[1]  Bhuiyan, M.S., Rehman, M.M., and Hossain, M.R. “Electronic Voting System”, B.Sc. Thesis, Department of Computer Science &amp; Engineering, , BRAC University, Dhaka, Bangladesh,  January, 2007.</a:t>
            </a:r>
          </a:p>
          <a:p>
            <a:pPr>
              <a:lnSpc>
                <a:spcPct val="150000"/>
              </a:lnSpc>
            </a:pPr>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Traoré</a:t>
            </a:r>
            <a:r>
              <a:rPr lang="en-IN" dirty="0">
                <a:latin typeface="Times New Roman" panose="02020603050405020304" pitchFamily="18" charset="0"/>
                <a:cs typeface="Times New Roman" panose="02020603050405020304" pitchFamily="18" charset="0"/>
              </a:rPr>
              <a:t>, J., “An Introduction to Electronic Voting Application to Single Transferable Vote”, Orange Labs, July, 2014.</a:t>
            </a:r>
          </a:p>
          <a:p>
            <a:pPr>
              <a:lnSpc>
                <a:spcPct val="150000"/>
              </a:lnSpc>
            </a:pPr>
            <a:r>
              <a:rPr lang="en-IN" dirty="0">
                <a:latin typeface="Times New Roman" panose="02020603050405020304" pitchFamily="18" charset="0"/>
                <a:cs typeface="Times New Roman" panose="02020603050405020304" pitchFamily="18" charset="0"/>
              </a:rPr>
              <a:t>[3] Whither Biometrics Committee, “Biometric Recognition: Challenges and Opportunities”, National Academies Press, 2010.</a:t>
            </a:r>
          </a:p>
          <a:p>
            <a:pPr>
              <a:lnSpc>
                <a:spcPct val="150000"/>
              </a:lnSpc>
            </a:pPr>
            <a:r>
              <a:rPr lang="en-IN" dirty="0">
                <a:latin typeface="Times New Roman" panose="02020603050405020304" pitchFamily="18" charset="0"/>
                <a:cs typeface="Times New Roman" panose="02020603050405020304" pitchFamily="18" charset="0"/>
              </a:rPr>
              <a:t>[4] Drexler, J., and </a:t>
            </a:r>
            <a:r>
              <a:rPr lang="en-IN" dirty="0" err="1">
                <a:latin typeface="Times New Roman" panose="02020603050405020304" pitchFamily="18" charset="0"/>
                <a:cs typeface="Times New Roman" panose="02020603050405020304" pitchFamily="18" charset="0"/>
              </a:rPr>
              <a:t>Dyball</a:t>
            </a:r>
            <a:r>
              <a:rPr lang="en-IN" dirty="0">
                <a:latin typeface="Times New Roman" panose="02020603050405020304" pitchFamily="18" charset="0"/>
                <a:cs typeface="Times New Roman" panose="02020603050405020304" pitchFamily="18" charset="0"/>
              </a:rPr>
              <a:t>, C.J.,  “Anti-Fraud Voter Registration and Voting System using a Data Card”, Google Patents, 1995.</a:t>
            </a:r>
          </a:p>
          <a:p>
            <a:pPr>
              <a:lnSpc>
                <a:spcPct val="150000"/>
              </a:lnSpc>
            </a:pPr>
            <a:r>
              <a:rPr lang="en-IN" dirty="0">
                <a:latin typeface="Times New Roman" panose="02020603050405020304" pitchFamily="18" charset="0"/>
                <a:cs typeface="Times New Roman" panose="02020603050405020304" pitchFamily="18" charset="0"/>
              </a:rPr>
              <a:t>[5] Sehr, R.P., “Computerized Voting Information System Having Predefined Content and Voting Templates”, google patents, 1999</a:t>
            </a:r>
          </a:p>
        </p:txBody>
      </p:sp>
    </p:spTree>
    <p:extLst>
      <p:ext uri="{BB962C8B-B14F-4D97-AF65-F5344CB8AC3E}">
        <p14:creationId xmlns:p14="http://schemas.microsoft.com/office/powerpoint/2010/main" val="368618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85D45-F10F-6482-7ECA-B1E2639078F6}"/>
              </a:ext>
            </a:extLst>
          </p:cNvPr>
          <p:cNvSpPr txBox="1"/>
          <p:nvPr/>
        </p:nvSpPr>
        <p:spPr>
          <a:xfrm>
            <a:off x="2503714" y="2846523"/>
            <a:ext cx="7184572" cy="1015663"/>
          </a:xfrm>
          <a:prstGeom prst="rect">
            <a:avLst/>
          </a:prstGeom>
          <a:noFill/>
        </p:spPr>
        <p:txBody>
          <a:bodyPr wrap="square" rtlCol="0">
            <a:spAutoFit/>
          </a:bodyPr>
          <a:lstStyle/>
          <a:p>
            <a:pPr algn="ctr"/>
            <a:r>
              <a:rPr lang="en-IN" sz="6000" b="1" dirty="0">
                <a:latin typeface="Times New Roman" panose="02020603050405020304" pitchFamily="18" charset="0"/>
                <a:cs typeface="Times New Roman" panose="02020603050405020304" pitchFamily="18" charset="0"/>
              </a:rPr>
              <a:t>ANY QUERIES?</a:t>
            </a:r>
          </a:p>
        </p:txBody>
      </p:sp>
    </p:spTree>
    <p:extLst>
      <p:ext uri="{BB962C8B-B14F-4D97-AF65-F5344CB8AC3E}">
        <p14:creationId xmlns:p14="http://schemas.microsoft.com/office/powerpoint/2010/main" val="915913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4C7DD9-34B7-4D81-5F59-1F98F46508F3}"/>
              </a:ext>
            </a:extLst>
          </p:cNvPr>
          <p:cNvSpPr txBox="1"/>
          <p:nvPr/>
        </p:nvSpPr>
        <p:spPr>
          <a:xfrm>
            <a:off x="2503714" y="2846523"/>
            <a:ext cx="7184572" cy="1015663"/>
          </a:xfrm>
          <a:prstGeom prst="rect">
            <a:avLst/>
          </a:prstGeom>
          <a:noFill/>
        </p:spPr>
        <p:txBody>
          <a:bodyPr wrap="square" rtlCol="0">
            <a:spAutoFit/>
          </a:bodyPr>
          <a:lstStyle/>
          <a:p>
            <a:pPr algn="ctr"/>
            <a:r>
              <a:rPr lang="en-IN" sz="60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46743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C4C9-FE1B-50E1-4BB1-9649B54465AC}"/>
              </a:ext>
            </a:extLst>
          </p:cNvPr>
          <p:cNvSpPr>
            <a:spLocks noGrp="1"/>
          </p:cNvSpPr>
          <p:nvPr>
            <p:ph type="title"/>
          </p:nvPr>
        </p:nvSpPr>
        <p:spPr>
          <a:xfrm>
            <a:off x="1638300" y="701259"/>
            <a:ext cx="8436292" cy="838930"/>
          </a:xfrm>
        </p:spPr>
        <p:txBody>
          <a:bodyPr>
            <a:noAutofit/>
          </a:bodyPr>
          <a:lstStyle/>
          <a:p>
            <a:r>
              <a:rPr lang="en-IN" sz="2800" u="sng" dirty="0">
                <a:latin typeface="Times New Roman" panose="02020603050405020304" pitchFamily="18" charset="0"/>
                <a:cs typeface="Times New Roman" panose="02020603050405020304" pitchFamily="18" charset="0"/>
              </a:rPr>
              <a:t>Abstract:</a:t>
            </a:r>
          </a:p>
        </p:txBody>
      </p:sp>
      <p:sp>
        <p:nvSpPr>
          <p:cNvPr id="5" name="TextBox 4">
            <a:extLst>
              <a:ext uri="{FF2B5EF4-FFF2-40B4-BE49-F238E27FC236}">
                <a16:creationId xmlns:a16="http://schemas.microsoft.com/office/drawing/2014/main" id="{1729D428-9BF5-AFF5-8D01-6B829FEF77C8}"/>
              </a:ext>
            </a:extLst>
          </p:cNvPr>
          <p:cNvSpPr txBox="1"/>
          <p:nvPr/>
        </p:nvSpPr>
        <p:spPr>
          <a:xfrm>
            <a:off x="694481" y="1540189"/>
            <a:ext cx="11065397" cy="4314001"/>
          </a:xfrm>
          <a:prstGeom prst="rect">
            <a:avLst/>
          </a:prstGeom>
          <a:noFill/>
        </p:spPr>
        <p:txBody>
          <a:bodyPr wrap="square" rtlCol="0">
            <a:spAutoFit/>
          </a:bodyPr>
          <a:lstStyle/>
          <a:p>
            <a:pPr indent="457200"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project aims to revolutionize the electronic voting paradigm by combining the strengths of fingerprint technology and face recognition. The primary objective is to enhance the security, accuracy, and inclusivity of electronic voting systems by leveraging advanced biometric authentication methods. In the proposed system, voters' identities are verified through a seamless integration of fingerprint recognition and face recognition technologies. This hybrid approach by using </a:t>
            </a:r>
            <a:r>
              <a:rPr lang="en-IN" kern="100" dirty="0">
                <a:latin typeface="Times New Roman" panose="02020603050405020304" pitchFamily="18" charset="0"/>
                <a:ea typeface="Calibri" panose="020F0502020204030204" pitchFamily="34" charset="0"/>
                <a:cs typeface="Times New Roman" panose="02020603050405020304" pitchFamily="18" charset="0"/>
              </a:rPr>
              <a:t>Raspberry Pi</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It not only strengthens the security measures but also ensures a more robust and reliable authentication process. The integration of both biometric modalities adds an extra layer of accuracy, making it significantly challenging for unauthorized access or fraudulent activities.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Keywords: Biometric Authentication, Electronic Voting System, Fingerprint Technology, Face Recognition, Security, Inclusivity, </a:t>
            </a:r>
            <a:r>
              <a:rPr lang="en-IN" kern="100" dirty="0">
                <a:latin typeface="Times New Roman" panose="02020603050405020304" pitchFamily="18" charset="0"/>
                <a:ea typeface="Calibri" panose="020F0502020204030204" pitchFamily="34" charset="0"/>
                <a:cs typeface="Times New Roman" panose="02020603050405020304" pitchFamily="18" charset="0"/>
              </a:rPr>
              <a:t>Raspberry Pi</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Electoral Integrity.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15624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10F4-4C4C-7B0B-D237-A1CEA1E9018F}"/>
              </a:ext>
            </a:extLst>
          </p:cNvPr>
          <p:cNvSpPr>
            <a:spLocks noGrp="1"/>
          </p:cNvSpPr>
          <p:nvPr>
            <p:ph type="title"/>
          </p:nvPr>
        </p:nvSpPr>
        <p:spPr>
          <a:xfrm>
            <a:off x="1528811" y="573666"/>
            <a:ext cx="8911687" cy="1280890"/>
          </a:xfrm>
        </p:spPr>
        <p:txBody>
          <a:bodyPr>
            <a:normAutofit/>
          </a:bodyPr>
          <a:lstStyle/>
          <a:p>
            <a:r>
              <a:rPr lang="en-IN" sz="2800" u="sng" dirty="0">
                <a:latin typeface="Times New Roman" panose="02020603050405020304" pitchFamily="18" charset="0"/>
                <a:cs typeface="Times New Roman" panose="02020603050405020304" pitchFamily="18" charset="0"/>
              </a:rPr>
              <a:t>Block Diagram:</a:t>
            </a:r>
          </a:p>
        </p:txBody>
      </p:sp>
      <p:sp>
        <p:nvSpPr>
          <p:cNvPr id="5" name="Rectangle 4">
            <a:extLst>
              <a:ext uri="{FF2B5EF4-FFF2-40B4-BE49-F238E27FC236}">
                <a16:creationId xmlns:a16="http://schemas.microsoft.com/office/drawing/2014/main" id="{E21FD191-1BF8-7A60-B87A-9DE3E9908175}"/>
              </a:ext>
            </a:extLst>
          </p:cNvPr>
          <p:cNvSpPr/>
          <p:nvPr/>
        </p:nvSpPr>
        <p:spPr>
          <a:xfrm>
            <a:off x="5151120" y="1884680"/>
            <a:ext cx="1920240" cy="38963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6" name="TextBox 5">
            <a:extLst>
              <a:ext uri="{FF2B5EF4-FFF2-40B4-BE49-F238E27FC236}">
                <a16:creationId xmlns:a16="http://schemas.microsoft.com/office/drawing/2014/main" id="{244E92FF-F1F5-BBDE-919A-4D6E9AB72C6A}"/>
              </a:ext>
            </a:extLst>
          </p:cNvPr>
          <p:cNvSpPr txBox="1"/>
          <p:nvPr/>
        </p:nvSpPr>
        <p:spPr>
          <a:xfrm>
            <a:off x="5384800" y="3525520"/>
            <a:ext cx="153416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Raspberry Pi</a:t>
            </a:r>
          </a:p>
        </p:txBody>
      </p:sp>
      <p:sp>
        <p:nvSpPr>
          <p:cNvPr id="7" name="Rectangle: Rounded Corners 6">
            <a:extLst>
              <a:ext uri="{FF2B5EF4-FFF2-40B4-BE49-F238E27FC236}">
                <a16:creationId xmlns:a16="http://schemas.microsoft.com/office/drawing/2014/main" id="{D8E6DCB7-EBB2-8643-73AF-BD5BE1817EA5}"/>
              </a:ext>
            </a:extLst>
          </p:cNvPr>
          <p:cNvSpPr/>
          <p:nvPr/>
        </p:nvSpPr>
        <p:spPr>
          <a:xfrm>
            <a:off x="4826000" y="1178560"/>
            <a:ext cx="2672080" cy="4607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48CED9F5-94E9-36F7-6E3B-422E8B4250B3}"/>
              </a:ext>
            </a:extLst>
          </p:cNvPr>
          <p:cNvSpPr txBox="1"/>
          <p:nvPr/>
        </p:nvSpPr>
        <p:spPr>
          <a:xfrm>
            <a:off x="5384800" y="1224280"/>
            <a:ext cx="22352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Power Supply </a:t>
            </a:r>
          </a:p>
        </p:txBody>
      </p:sp>
      <p:cxnSp>
        <p:nvCxnSpPr>
          <p:cNvPr id="10" name="Straight Arrow Connector 9">
            <a:extLst>
              <a:ext uri="{FF2B5EF4-FFF2-40B4-BE49-F238E27FC236}">
                <a16:creationId xmlns:a16="http://schemas.microsoft.com/office/drawing/2014/main" id="{4204D38D-B777-D8D7-C858-837BA267B631}"/>
              </a:ext>
            </a:extLst>
          </p:cNvPr>
          <p:cNvCxnSpPr>
            <a:stCxn id="7" idx="2"/>
          </p:cNvCxnSpPr>
          <p:nvPr/>
        </p:nvCxnSpPr>
        <p:spPr>
          <a:xfrm>
            <a:off x="6162040" y="1639332"/>
            <a:ext cx="0" cy="245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47D38E9C-434E-C8D0-8A80-F3E93ABF6E89}"/>
              </a:ext>
            </a:extLst>
          </p:cNvPr>
          <p:cNvSpPr/>
          <p:nvPr/>
        </p:nvSpPr>
        <p:spPr>
          <a:xfrm>
            <a:off x="1971040" y="2282366"/>
            <a:ext cx="2570480" cy="5283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Fingerprint Sensor</a:t>
            </a:r>
          </a:p>
        </p:txBody>
      </p:sp>
      <p:sp>
        <p:nvSpPr>
          <p:cNvPr id="13" name="Rectangle: Rounded Corners 12">
            <a:extLst>
              <a:ext uri="{FF2B5EF4-FFF2-40B4-BE49-F238E27FC236}">
                <a16:creationId xmlns:a16="http://schemas.microsoft.com/office/drawing/2014/main" id="{442073BA-3919-55B4-83A4-0ABEB5B49B67}"/>
              </a:ext>
            </a:extLst>
          </p:cNvPr>
          <p:cNvSpPr/>
          <p:nvPr/>
        </p:nvSpPr>
        <p:spPr>
          <a:xfrm>
            <a:off x="1971040" y="3601998"/>
            <a:ext cx="2570480" cy="5351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Web Camera</a:t>
            </a:r>
          </a:p>
        </p:txBody>
      </p:sp>
      <p:cxnSp>
        <p:nvCxnSpPr>
          <p:cNvPr id="21" name="Straight Arrow Connector 20">
            <a:extLst>
              <a:ext uri="{FF2B5EF4-FFF2-40B4-BE49-F238E27FC236}">
                <a16:creationId xmlns:a16="http://schemas.microsoft.com/office/drawing/2014/main" id="{48F34165-A1B8-243D-BDFF-4759ECD92320}"/>
              </a:ext>
            </a:extLst>
          </p:cNvPr>
          <p:cNvCxnSpPr>
            <a:cxnSpLocks/>
          </p:cNvCxnSpPr>
          <p:nvPr/>
        </p:nvCxnSpPr>
        <p:spPr>
          <a:xfrm>
            <a:off x="4541520" y="2562328"/>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37A05F5-01FF-F8A8-0776-3EA8A1B7A5C9}"/>
              </a:ext>
            </a:extLst>
          </p:cNvPr>
          <p:cNvCxnSpPr>
            <a:cxnSpLocks/>
          </p:cNvCxnSpPr>
          <p:nvPr/>
        </p:nvCxnSpPr>
        <p:spPr>
          <a:xfrm>
            <a:off x="4541520" y="3892444"/>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Rounded Corners 24">
            <a:extLst>
              <a:ext uri="{FF2B5EF4-FFF2-40B4-BE49-F238E27FC236}">
                <a16:creationId xmlns:a16="http://schemas.microsoft.com/office/drawing/2014/main" id="{49CD619B-D35B-D3E1-DD3C-BBAA6ABC9CF6}"/>
              </a:ext>
            </a:extLst>
          </p:cNvPr>
          <p:cNvSpPr/>
          <p:nvPr/>
        </p:nvSpPr>
        <p:spPr>
          <a:xfrm>
            <a:off x="7675880" y="3317518"/>
            <a:ext cx="2570480" cy="5283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 website</a:t>
            </a:r>
          </a:p>
        </p:txBody>
      </p:sp>
      <p:cxnSp>
        <p:nvCxnSpPr>
          <p:cNvPr id="33" name="Straight Arrow Connector 32">
            <a:extLst>
              <a:ext uri="{FF2B5EF4-FFF2-40B4-BE49-F238E27FC236}">
                <a16:creationId xmlns:a16="http://schemas.microsoft.com/office/drawing/2014/main" id="{46BF3438-3A8F-D923-8D76-AB917C5E00C8}"/>
              </a:ext>
            </a:extLst>
          </p:cNvPr>
          <p:cNvCxnSpPr>
            <a:cxnSpLocks/>
          </p:cNvCxnSpPr>
          <p:nvPr/>
        </p:nvCxnSpPr>
        <p:spPr>
          <a:xfrm>
            <a:off x="7071360" y="3601998"/>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9BCCE19-F1B6-49D7-DD0F-F20693F24A78}"/>
              </a:ext>
            </a:extLst>
          </p:cNvPr>
          <p:cNvCxnSpPr>
            <a:cxnSpLocks/>
          </p:cNvCxnSpPr>
          <p:nvPr/>
        </p:nvCxnSpPr>
        <p:spPr>
          <a:xfrm>
            <a:off x="8991289" y="3842191"/>
            <a:ext cx="0" cy="645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E588591B-21EA-601A-0954-5C7341B45C18}"/>
              </a:ext>
            </a:extLst>
          </p:cNvPr>
          <p:cNvSpPr/>
          <p:nvPr/>
        </p:nvSpPr>
        <p:spPr>
          <a:xfrm>
            <a:off x="7706049" y="4498534"/>
            <a:ext cx="2570480" cy="5283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Messages &amp; Output</a:t>
            </a:r>
          </a:p>
        </p:txBody>
      </p:sp>
      <p:sp>
        <p:nvSpPr>
          <p:cNvPr id="14" name="TextBox 13">
            <a:extLst>
              <a:ext uri="{FF2B5EF4-FFF2-40B4-BE49-F238E27FC236}">
                <a16:creationId xmlns:a16="http://schemas.microsoft.com/office/drawing/2014/main" id="{BC6CEA2D-7660-357C-1CBD-F6AD3EAC2D83}"/>
              </a:ext>
            </a:extLst>
          </p:cNvPr>
          <p:cNvSpPr txBox="1"/>
          <p:nvPr/>
        </p:nvSpPr>
        <p:spPr>
          <a:xfrm>
            <a:off x="5309118" y="4320073"/>
            <a:ext cx="1534160"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dirty="0">
                <a:latin typeface="Times New Roman" panose="02020603050405020304" pitchFamily="18" charset="0"/>
                <a:cs typeface="Times New Roman" panose="02020603050405020304" pitchFamily="18" charset="0"/>
              </a:rPr>
              <a:t>Python programming</a:t>
            </a:r>
          </a:p>
        </p:txBody>
      </p:sp>
    </p:spTree>
    <p:extLst>
      <p:ext uri="{BB962C8B-B14F-4D97-AF65-F5344CB8AC3E}">
        <p14:creationId xmlns:p14="http://schemas.microsoft.com/office/powerpoint/2010/main" val="274069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D3DEDC-3036-B766-5E25-60BB15A578EB}"/>
              </a:ext>
            </a:extLst>
          </p:cNvPr>
          <p:cNvSpPr txBox="1"/>
          <p:nvPr/>
        </p:nvSpPr>
        <p:spPr>
          <a:xfrm>
            <a:off x="1574541" y="767056"/>
            <a:ext cx="5908610"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Circuit diagram:</a:t>
            </a:r>
          </a:p>
        </p:txBody>
      </p:sp>
      <p:pic>
        <p:nvPicPr>
          <p:cNvPr id="2" name="Picture 1">
            <a:extLst>
              <a:ext uri="{FF2B5EF4-FFF2-40B4-BE49-F238E27FC236}">
                <a16:creationId xmlns:a16="http://schemas.microsoft.com/office/drawing/2014/main" id="{6D4B9848-D76D-DA30-ACA0-E5E145923427}"/>
              </a:ext>
            </a:extLst>
          </p:cNvPr>
          <p:cNvPicPr>
            <a:picLocks noChangeAspect="1"/>
          </p:cNvPicPr>
          <p:nvPr/>
        </p:nvPicPr>
        <p:blipFill rotWithShape="1">
          <a:blip r:embed="rId2">
            <a:extLst>
              <a:ext uri="{28A0092B-C50C-407E-A947-70E740481C1C}">
                <a14:useLocalDpi xmlns:a14="http://schemas.microsoft.com/office/drawing/2010/main" val="0"/>
              </a:ext>
            </a:extLst>
          </a:blip>
          <a:srcRect t="-339"/>
          <a:stretch/>
        </p:blipFill>
        <p:spPr>
          <a:xfrm>
            <a:off x="2689717" y="1513840"/>
            <a:ext cx="7002923" cy="4500693"/>
          </a:xfrm>
          <a:prstGeom prst="rect">
            <a:avLst/>
          </a:prstGeom>
        </p:spPr>
      </p:pic>
    </p:spTree>
    <p:extLst>
      <p:ext uri="{BB962C8B-B14F-4D97-AF65-F5344CB8AC3E}">
        <p14:creationId xmlns:p14="http://schemas.microsoft.com/office/powerpoint/2010/main" val="336137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CCB45C-2652-B4DC-1239-DCB47885633A}"/>
              </a:ext>
            </a:extLst>
          </p:cNvPr>
          <p:cNvSpPr txBox="1"/>
          <p:nvPr/>
        </p:nvSpPr>
        <p:spPr>
          <a:xfrm>
            <a:off x="1645920" y="658244"/>
            <a:ext cx="6096000" cy="523220"/>
          </a:xfrm>
          <a:prstGeom prst="rect">
            <a:avLst/>
          </a:prstGeom>
          <a:noFill/>
        </p:spPr>
        <p:txBody>
          <a:bodyPr wrap="square">
            <a:spAutoFit/>
          </a:bodyPr>
          <a:lstStyle/>
          <a:p>
            <a:r>
              <a:rPr lang="en-IN" sz="2800" u="sng" dirty="0">
                <a:latin typeface="Times New Roman" panose="02020603050405020304" pitchFamily="18" charset="0"/>
                <a:cs typeface="Times New Roman" panose="02020603050405020304" pitchFamily="18" charset="0"/>
              </a:rPr>
              <a:t>Explanation of Block Diagram:</a:t>
            </a:r>
            <a:endParaRPr lang="en-IN" sz="2800" dirty="0"/>
          </a:p>
        </p:txBody>
      </p:sp>
      <p:pic>
        <p:nvPicPr>
          <p:cNvPr id="7" name="Picture 6">
            <a:extLst>
              <a:ext uri="{FF2B5EF4-FFF2-40B4-BE49-F238E27FC236}">
                <a16:creationId xmlns:a16="http://schemas.microsoft.com/office/drawing/2014/main" id="{157D757E-A6D8-3754-C3E1-91610A6C6E0E}"/>
              </a:ext>
            </a:extLst>
          </p:cNvPr>
          <p:cNvPicPr>
            <a:picLocks noChangeAspect="1"/>
          </p:cNvPicPr>
          <p:nvPr/>
        </p:nvPicPr>
        <p:blipFill rotWithShape="1">
          <a:blip r:embed="rId2">
            <a:extLst>
              <a:ext uri="{28A0092B-C50C-407E-A947-70E740481C1C}">
                <a14:useLocalDpi xmlns:a14="http://schemas.microsoft.com/office/drawing/2010/main" val="0"/>
              </a:ext>
            </a:extLst>
          </a:blip>
          <a:srcRect l="4287" t="3666" r="7756" b="3666"/>
          <a:stretch/>
        </p:blipFill>
        <p:spPr>
          <a:xfrm>
            <a:off x="301097" y="2662109"/>
            <a:ext cx="4392823" cy="27262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BEB97DBF-B3DC-2198-30F5-438BAD821F8C}"/>
              </a:ext>
            </a:extLst>
          </p:cNvPr>
          <p:cNvSpPr txBox="1"/>
          <p:nvPr/>
        </p:nvSpPr>
        <p:spPr>
          <a:xfrm>
            <a:off x="629920" y="1375491"/>
            <a:ext cx="302768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Raspberry Pi:</a:t>
            </a:r>
          </a:p>
        </p:txBody>
      </p:sp>
      <p:sp>
        <p:nvSpPr>
          <p:cNvPr id="11" name="TextBox 10">
            <a:extLst>
              <a:ext uri="{FF2B5EF4-FFF2-40B4-BE49-F238E27FC236}">
                <a16:creationId xmlns:a16="http://schemas.microsoft.com/office/drawing/2014/main" id="{E6A08865-F2A9-4676-CBAA-F75CED0A84BC}"/>
              </a:ext>
            </a:extLst>
          </p:cNvPr>
          <p:cNvSpPr txBox="1"/>
          <p:nvPr/>
        </p:nvSpPr>
        <p:spPr>
          <a:xfrm>
            <a:off x="4749782" y="1606323"/>
            <a:ext cx="7193280" cy="3782061"/>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1. Introduction :</a:t>
            </a:r>
          </a:p>
          <a:p>
            <a:pPr algn="just">
              <a:lnSpc>
                <a:spcPct val="150000"/>
              </a:lnSpc>
            </a:pPr>
            <a:r>
              <a:rPr lang="en-IN" dirty="0">
                <a:latin typeface="Times New Roman" panose="02020603050405020304" pitchFamily="18" charset="0"/>
                <a:cs typeface="Times New Roman" panose="02020603050405020304" pitchFamily="18" charset="0"/>
              </a:rPr>
              <a:t>   - </a:t>
            </a:r>
            <a:r>
              <a:rPr lang="en-US" b="0" i="0" dirty="0">
                <a:effectLst/>
                <a:latin typeface="Times New Roman" panose="02020603050405020304" pitchFamily="18" charset="0"/>
                <a:cs typeface="Times New Roman" panose="02020603050405020304" pitchFamily="18" charset="0"/>
              </a:rPr>
              <a:t>Single-board computer featuring diverse capabilities</a:t>
            </a:r>
            <a:r>
              <a:rPr lang="en-IN" dirty="0">
                <a:latin typeface="Times New Roman" panose="02020603050405020304" pitchFamily="18" charset="0"/>
                <a:cs typeface="Times New Roman" panose="02020603050405020304" pitchFamily="18" charset="0"/>
              </a:rPr>
              <a:t>.</a:t>
            </a:r>
          </a:p>
          <a:p>
            <a:pPr algn="just">
              <a:lnSpc>
                <a:spcPct val="150000"/>
              </a:lnSpc>
            </a:pPr>
            <a:r>
              <a:rPr lang="en-IN" dirty="0">
                <a:latin typeface="Times New Roman" panose="02020603050405020304" pitchFamily="18" charset="0"/>
                <a:cs typeface="Times New Roman" panose="02020603050405020304" pitchFamily="18" charset="0"/>
              </a:rPr>
              <a:t>2. Key Hardware Specifications:</a:t>
            </a:r>
          </a:p>
          <a:p>
            <a:pPr algn="just">
              <a:lnSpc>
                <a:spcPct val="150000"/>
              </a:lnSpc>
            </a:pPr>
            <a:r>
              <a:rPr lang="en-IN" dirty="0">
                <a:latin typeface="Times New Roman" panose="02020603050405020304" pitchFamily="18" charset="0"/>
                <a:cs typeface="Times New Roman" panose="02020603050405020304" pitchFamily="18" charset="0"/>
              </a:rPr>
              <a:t>  GPIO Pins: Equipped with 40 GPIO pins for extensive device connections.</a:t>
            </a:r>
          </a:p>
          <a:p>
            <a:pPr algn="just">
              <a:lnSpc>
                <a:spcPct val="150000"/>
              </a:lnSpc>
            </a:pPr>
            <a:r>
              <a:rPr lang="en-IN" dirty="0">
                <a:latin typeface="Times New Roman" panose="02020603050405020304" pitchFamily="18" charset="0"/>
                <a:cs typeface="Times New Roman" panose="02020603050405020304" pitchFamily="18" charset="0"/>
              </a:rPr>
              <a:t>	- Analog Inputs: It supports </a:t>
            </a:r>
            <a:r>
              <a:rPr lang="en-IN" dirty="0" err="1">
                <a:latin typeface="Times New Roman" panose="02020603050405020304" pitchFamily="18" charset="0"/>
                <a:cs typeface="Times New Roman" panose="02020603050405020304" pitchFamily="18" charset="0"/>
              </a:rPr>
              <a:t>analog</a:t>
            </a:r>
            <a:r>
              <a:rPr lang="en-IN" dirty="0">
                <a:latin typeface="Times New Roman" panose="02020603050405020304" pitchFamily="18" charset="0"/>
                <a:cs typeface="Times New Roman" panose="02020603050405020304" pitchFamily="18" charset="0"/>
              </a:rPr>
              <a:t>-to-digital conversion.</a:t>
            </a:r>
          </a:p>
          <a:p>
            <a:pPr algn="just">
              <a:lnSpc>
                <a:spcPct val="150000"/>
              </a:lnSpc>
            </a:pPr>
            <a:r>
              <a:rPr lang="en-IN" dirty="0">
                <a:latin typeface="Times New Roman" panose="02020603050405020304" pitchFamily="18" charset="0"/>
                <a:cs typeface="Times New Roman" panose="02020603050405020304" pitchFamily="18" charset="0"/>
              </a:rPr>
              <a:t>	- Memory: For example, Raspberry Pi  with up to 4GB RAM.</a:t>
            </a:r>
          </a:p>
          <a:p>
            <a:pPr algn="just">
              <a:lnSpc>
                <a:spcPct val="150000"/>
              </a:lnSpc>
            </a:pPr>
            <a:r>
              <a:rPr lang="en-IN" dirty="0">
                <a:latin typeface="Times New Roman" panose="02020603050405020304" pitchFamily="18" charset="0"/>
                <a:cs typeface="Times New Roman" panose="02020603050405020304" pitchFamily="18" charset="0"/>
              </a:rPr>
              <a:t>3. Compatibility:</a:t>
            </a:r>
          </a:p>
          <a:p>
            <a:pPr algn="just">
              <a:lnSpc>
                <a:spcPct val="150000"/>
              </a:lnSpc>
            </a:pPr>
            <a:r>
              <a:rPr lang="en-IN" dirty="0">
                <a:latin typeface="Times New Roman" panose="02020603050405020304" pitchFamily="18" charset="0"/>
                <a:cs typeface="Times New Roman" panose="02020603050405020304" pitchFamily="18" charset="0"/>
              </a:rPr>
              <a:t>   - Compatible with a wide range of sensors, actuators, and communication modules.</a:t>
            </a:r>
          </a:p>
        </p:txBody>
      </p:sp>
    </p:spTree>
    <p:extLst>
      <p:ext uri="{BB962C8B-B14F-4D97-AF65-F5344CB8AC3E}">
        <p14:creationId xmlns:p14="http://schemas.microsoft.com/office/powerpoint/2010/main" val="2349782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EE83A0-CF44-C877-B369-E4E499F0C48D}"/>
              </a:ext>
            </a:extLst>
          </p:cNvPr>
          <p:cNvSpPr txBox="1"/>
          <p:nvPr/>
        </p:nvSpPr>
        <p:spPr>
          <a:xfrm>
            <a:off x="1706880" y="779085"/>
            <a:ext cx="302768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Finger print module:</a:t>
            </a:r>
          </a:p>
        </p:txBody>
      </p:sp>
      <p:sp>
        <p:nvSpPr>
          <p:cNvPr id="7" name="TextBox 6">
            <a:extLst>
              <a:ext uri="{FF2B5EF4-FFF2-40B4-BE49-F238E27FC236}">
                <a16:creationId xmlns:a16="http://schemas.microsoft.com/office/drawing/2014/main" id="{35BA98A6-04A9-D418-819B-F4E66A3BEF44}"/>
              </a:ext>
            </a:extLst>
          </p:cNvPr>
          <p:cNvSpPr txBox="1"/>
          <p:nvPr/>
        </p:nvSpPr>
        <p:spPr>
          <a:xfrm>
            <a:off x="4348479" y="1404731"/>
            <a:ext cx="7193280" cy="4864217"/>
          </a:xfrm>
          <a:prstGeom prst="rect">
            <a:avLst/>
          </a:prstGeom>
          <a:noFill/>
        </p:spPr>
        <p:txBody>
          <a:bodyPr wrap="square" rtlCol="0">
            <a:spAutoFit/>
          </a:bodyPr>
          <a:lstStyle/>
          <a:p>
            <a:pPr algn="just">
              <a:lnSpc>
                <a:spcPct val="150000"/>
              </a:lnSpc>
            </a:pPr>
            <a:r>
              <a:rPr lang="en-US" sz="1900" dirty="0">
                <a:latin typeface="Times New Roman" panose="02020603050405020304" pitchFamily="18" charset="0"/>
                <a:cs typeface="Times New Roman" panose="02020603050405020304" pitchFamily="18" charset="0"/>
              </a:rPr>
              <a:t>1</a:t>
            </a:r>
            <a:r>
              <a:rPr lang="en-US" sz="1900" b="0" i="0" dirty="0">
                <a:effectLst/>
                <a:latin typeface="Times New Roman" panose="02020603050405020304" pitchFamily="18" charset="0"/>
                <a:cs typeface="Times New Roman" panose="02020603050405020304" pitchFamily="18" charset="0"/>
              </a:rPr>
              <a:t>. Working Principle:</a:t>
            </a:r>
          </a:p>
          <a:p>
            <a:pPr>
              <a:lnSpc>
                <a:spcPct val="150000"/>
              </a:lnSpc>
            </a:pPr>
            <a:r>
              <a:rPr lang="en-US" sz="1900" b="0" i="0" dirty="0">
                <a:effectLst/>
                <a:latin typeface="Times New Roman" panose="02020603050405020304" pitchFamily="18" charset="0"/>
                <a:cs typeface="Times New Roman" panose="02020603050405020304" pitchFamily="18" charset="0"/>
              </a:rPr>
              <a:t>   - Utilizes capacitive/optical technology, Converts data into a digital template for comparison.</a:t>
            </a:r>
          </a:p>
          <a:p>
            <a:pPr algn="just">
              <a:lnSpc>
                <a:spcPct val="150000"/>
              </a:lnSpc>
            </a:pPr>
            <a:r>
              <a:rPr lang="en-US" sz="1900" dirty="0">
                <a:latin typeface="Times New Roman" panose="02020603050405020304" pitchFamily="18" charset="0"/>
                <a:cs typeface="Times New Roman" panose="02020603050405020304" pitchFamily="18" charset="0"/>
              </a:rPr>
              <a:t>2</a:t>
            </a:r>
            <a:r>
              <a:rPr lang="en-US" sz="1900" b="0" i="0" dirty="0">
                <a:effectLst/>
                <a:latin typeface="Times New Roman" panose="02020603050405020304" pitchFamily="18" charset="0"/>
                <a:cs typeface="Times New Roman" panose="02020603050405020304" pitchFamily="18" charset="0"/>
              </a:rPr>
              <a:t>. Key Features:</a:t>
            </a:r>
          </a:p>
          <a:p>
            <a:pPr algn="just">
              <a:lnSpc>
                <a:spcPct val="150000"/>
              </a:lnSpc>
            </a:pPr>
            <a:r>
              <a:rPr lang="en-US" sz="1900" b="0" i="0" dirty="0">
                <a:effectLst/>
                <a:latin typeface="Times New Roman" panose="02020603050405020304" pitchFamily="18" charset="0"/>
                <a:cs typeface="Times New Roman" panose="02020603050405020304" pitchFamily="18" charset="0"/>
              </a:rPr>
              <a:t>   - High-resolution for accurate fingerprint representation.</a:t>
            </a:r>
          </a:p>
          <a:p>
            <a:pPr algn="just">
              <a:lnSpc>
                <a:spcPct val="150000"/>
              </a:lnSpc>
            </a:pPr>
            <a:r>
              <a:rPr lang="en-US" sz="1900" b="0" i="0" dirty="0">
                <a:effectLst/>
                <a:latin typeface="Times New Roman" panose="02020603050405020304" pitchFamily="18" charset="0"/>
                <a:cs typeface="Times New Roman" panose="02020603050405020304" pitchFamily="18" charset="0"/>
              </a:rPr>
              <a:t>   - Connects seamlessly with </a:t>
            </a:r>
            <a:r>
              <a:rPr lang="en-US" sz="1900" dirty="0">
                <a:latin typeface="Times New Roman" panose="02020603050405020304" pitchFamily="18" charset="0"/>
                <a:cs typeface="Times New Roman" panose="02020603050405020304" pitchFamily="18" charset="0"/>
              </a:rPr>
              <a:t>Raspberry Pi</a:t>
            </a:r>
            <a:r>
              <a:rPr lang="en-US" sz="1900" b="0" i="0" dirty="0">
                <a:effectLst/>
                <a:latin typeface="Times New Roman" panose="02020603050405020304" pitchFamily="18" charset="0"/>
                <a:cs typeface="Times New Roman" panose="02020603050405020304" pitchFamily="18" charset="0"/>
              </a:rPr>
              <a:t> through digital pins.</a:t>
            </a:r>
          </a:p>
          <a:p>
            <a:pPr algn="just">
              <a:lnSpc>
                <a:spcPct val="150000"/>
              </a:lnSpc>
            </a:pPr>
            <a:r>
              <a:rPr lang="en-US" sz="1900" dirty="0">
                <a:latin typeface="Times New Roman" panose="02020603050405020304" pitchFamily="18" charset="0"/>
                <a:cs typeface="Times New Roman" panose="02020603050405020304" pitchFamily="18" charset="0"/>
              </a:rPr>
              <a:t>3</a:t>
            </a:r>
            <a:r>
              <a:rPr lang="en-US" sz="1900" b="0" i="0" dirty="0">
                <a:effectLst/>
                <a:latin typeface="Times New Roman" panose="02020603050405020304" pitchFamily="18" charset="0"/>
                <a:cs typeface="Times New Roman" panose="02020603050405020304" pitchFamily="18" charset="0"/>
              </a:rPr>
              <a:t>. Security Measures:</a:t>
            </a:r>
          </a:p>
          <a:p>
            <a:pPr algn="just">
              <a:lnSpc>
                <a:spcPct val="150000"/>
              </a:lnSpc>
            </a:pPr>
            <a:r>
              <a:rPr lang="en-US" sz="1900" b="0" i="0" dirty="0">
                <a:effectLst/>
                <a:latin typeface="Times New Roman" panose="02020603050405020304" pitchFamily="18" charset="0"/>
                <a:cs typeface="Times New Roman" panose="02020603050405020304" pitchFamily="18" charset="0"/>
              </a:rPr>
              <a:t>   - Advanced algorithms for secure data storage.</a:t>
            </a:r>
          </a:p>
          <a:p>
            <a:pPr algn="just">
              <a:lnSpc>
                <a:spcPct val="150000"/>
              </a:lnSpc>
            </a:pPr>
            <a:r>
              <a:rPr lang="en-US" sz="1900" b="0" i="0" dirty="0">
                <a:effectLst/>
                <a:latin typeface="Times New Roman" panose="02020603050405020304" pitchFamily="18" charset="0"/>
                <a:cs typeface="Times New Roman" panose="02020603050405020304" pitchFamily="18" charset="0"/>
              </a:rPr>
              <a:t>   - Safeguards against unauthorized access.</a:t>
            </a:r>
          </a:p>
          <a:p>
            <a:pPr algn="just">
              <a:lnSpc>
                <a:spcPct val="150000"/>
              </a:lnSpc>
            </a:pPr>
            <a:r>
              <a:rPr lang="en-US" sz="1900" dirty="0">
                <a:latin typeface="Times New Roman" panose="02020603050405020304" pitchFamily="18" charset="0"/>
                <a:cs typeface="Times New Roman" panose="02020603050405020304" pitchFamily="18" charset="0"/>
              </a:rPr>
              <a:t>4</a:t>
            </a:r>
            <a:r>
              <a:rPr lang="en-US" sz="1900" b="0" i="0" dirty="0">
                <a:effectLst/>
                <a:latin typeface="Times New Roman" panose="02020603050405020304" pitchFamily="18" charset="0"/>
                <a:cs typeface="Times New Roman" panose="02020603050405020304" pitchFamily="18" charset="0"/>
              </a:rPr>
              <a:t>. Real-time Authentication:</a:t>
            </a:r>
          </a:p>
          <a:p>
            <a:pPr algn="just">
              <a:lnSpc>
                <a:spcPct val="150000"/>
              </a:lnSpc>
            </a:pPr>
            <a:r>
              <a:rPr lang="en-US" sz="1900" b="0" i="0" dirty="0">
                <a:effectLst/>
                <a:latin typeface="Times New Roman" panose="02020603050405020304" pitchFamily="18" charset="0"/>
                <a:cs typeface="Times New Roman" panose="02020603050405020304" pitchFamily="18" charset="0"/>
              </a:rPr>
              <a:t>   - Enables quick and real-time voter authentication, integrity .</a:t>
            </a:r>
          </a:p>
        </p:txBody>
      </p:sp>
      <p:pic>
        <p:nvPicPr>
          <p:cNvPr id="8" name="Picture 7">
            <a:extLst>
              <a:ext uri="{FF2B5EF4-FFF2-40B4-BE49-F238E27FC236}">
                <a16:creationId xmlns:a16="http://schemas.microsoft.com/office/drawing/2014/main" id="{FFA946F7-DDEF-8B74-974F-FC740E118324}"/>
              </a:ext>
            </a:extLst>
          </p:cNvPr>
          <p:cNvPicPr>
            <a:picLocks noChangeAspect="1"/>
          </p:cNvPicPr>
          <p:nvPr/>
        </p:nvPicPr>
        <p:blipFill>
          <a:blip r:embed="rId2"/>
          <a:stretch>
            <a:fillRect/>
          </a:stretch>
        </p:blipFill>
        <p:spPr>
          <a:xfrm>
            <a:off x="650241" y="2431527"/>
            <a:ext cx="3012066" cy="29227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9326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D6E76-C7BD-804F-52A0-E0FEFF0BDD9F}"/>
              </a:ext>
            </a:extLst>
          </p:cNvPr>
          <p:cNvSpPr txBox="1"/>
          <p:nvPr/>
        </p:nvSpPr>
        <p:spPr>
          <a:xfrm>
            <a:off x="1706880" y="779085"/>
            <a:ext cx="302768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USB to TTL module:</a:t>
            </a:r>
          </a:p>
        </p:txBody>
      </p:sp>
      <p:sp>
        <p:nvSpPr>
          <p:cNvPr id="3" name="TextBox 2">
            <a:extLst>
              <a:ext uri="{FF2B5EF4-FFF2-40B4-BE49-F238E27FC236}">
                <a16:creationId xmlns:a16="http://schemas.microsoft.com/office/drawing/2014/main" id="{38F2E15D-24CA-B7F0-5C37-BD6E389F1972}"/>
              </a:ext>
            </a:extLst>
          </p:cNvPr>
          <p:cNvSpPr txBox="1"/>
          <p:nvPr/>
        </p:nvSpPr>
        <p:spPr>
          <a:xfrm>
            <a:off x="4381749" y="1555202"/>
            <a:ext cx="7193280" cy="4425635"/>
          </a:xfrm>
          <a:prstGeom prst="rect">
            <a:avLst/>
          </a:prstGeom>
          <a:noFill/>
        </p:spPr>
        <p:txBody>
          <a:bodyPr wrap="square" rtlCol="0">
            <a:spAutoFit/>
          </a:bodyPr>
          <a:lstStyle/>
          <a:p>
            <a:pPr algn="just">
              <a:lnSpc>
                <a:spcPct val="150000"/>
              </a:lnSpc>
            </a:pPr>
            <a:r>
              <a:rPr lang="en-US" sz="1900" dirty="0">
                <a:latin typeface="Times New Roman" panose="02020603050405020304" pitchFamily="18" charset="0"/>
                <a:cs typeface="Times New Roman" panose="02020603050405020304" pitchFamily="18" charset="0"/>
              </a:rPr>
              <a:t> TXD (Transmit Data): Transmits data from the Raspberry Pi to the fingerprint sensor.</a:t>
            </a:r>
          </a:p>
          <a:p>
            <a:pPr algn="just">
              <a:lnSpc>
                <a:spcPct val="150000"/>
              </a:lnSpc>
            </a:pPr>
            <a:r>
              <a:rPr lang="en-US" sz="1900" dirty="0">
                <a:latin typeface="Times New Roman" panose="02020603050405020304" pitchFamily="18" charset="0"/>
                <a:cs typeface="Times New Roman" panose="02020603050405020304" pitchFamily="18" charset="0"/>
              </a:rPr>
              <a:t>  RXD (Receive Data): Receives data from the fingerprint sensor to the Raspberry Pi.</a:t>
            </a:r>
          </a:p>
          <a:p>
            <a:pPr algn="just">
              <a:lnSpc>
                <a:spcPct val="150000"/>
              </a:lnSpc>
            </a:pPr>
            <a:r>
              <a:rPr lang="en-US" sz="1900" dirty="0">
                <a:latin typeface="Times New Roman" panose="02020603050405020304" pitchFamily="18" charset="0"/>
                <a:cs typeface="Times New Roman" panose="02020603050405020304" pitchFamily="18" charset="0"/>
              </a:rPr>
              <a:t> GND (Ground): Common ground for all devices.</a:t>
            </a:r>
          </a:p>
          <a:p>
            <a:pPr algn="just">
              <a:lnSpc>
                <a:spcPct val="150000"/>
              </a:lnSpc>
            </a:pPr>
            <a:r>
              <a:rPr lang="en-US" sz="1900" dirty="0">
                <a:latin typeface="Times New Roman" panose="02020603050405020304" pitchFamily="18" charset="0"/>
                <a:cs typeface="Times New Roman" panose="02020603050405020304" pitchFamily="18" charset="0"/>
              </a:rPr>
              <a:t>  VCC: Provides power to the converter.</a:t>
            </a:r>
          </a:p>
          <a:p>
            <a:pPr algn="just">
              <a:lnSpc>
                <a:spcPct val="150000"/>
              </a:lnSpc>
            </a:pPr>
            <a:r>
              <a:rPr lang="en-US" sz="1900" dirty="0">
                <a:latin typeface="Times New Roman" panose="02020603050405020304" pitchFamily="18" charset="0"/>
                <a:cs typeface="Times New Roman" panose="02020603050405020304" pitchFamily="18" charset="0"/>
              </a:rPr>
              <a:t>High-Speed Communication:</a:t>
            </a:r>
          </a:p>
          <a:p>
            <a:pPr algn="just">
              <a:lnSpc>
                <a:spcPct val="150000"/>
              </a:lnSpc>
            </a:pPr>
            <a:r>
              <a:rPr lang="en-US" sz="1900" dirty="0">
                <a:latin typeface="Times New Roman" panose="02020603050405020304" pitchFamily="18" charset="0"/>
                <a:cs typeface="Times New Roman" panose="02020603050405020304" pitchFamily="18" charset="0"/>
              </a:rPr>
              <a:t>     - Supports baud rates up to 1 Mbps for fast data transmission.</a:t>
            </a:r>
          </a:p>
          <a:p>
            <a:pPr algn="just">
              <a:lnSpc>
                <a:spcPct val="150000"/>
              </a:lnSpc>
            </a:pPr>
            <a:r>
              <a:rPr lang="en-US" sz="1900" b="0" i="0" dirty="0">
                <a:effectLst/>
                <a:latin typeface="Times New Roman" panose="02020603050405020304" pitchFamily="18" charset="0"/>
                <a:cs typeface="Times New Roman" panose="02020603050405020304" pitchFamily="18" charset="0"/>
              </a:rPr>
              <a:t> Low Latency:</a:t>
            </a:r>
          </a:p>
          <a:p>
            <a:pPr algn="just">
              <a:lnSpc>
                <a:spcPct val="150000"/>
              </a:lnSpc>
            </a:pPr>
            <a:r>
              <a:rPr lang="en-US" sz="1900" b="0" i="0" dirty="0">
                <a:effectLst/>
                <a:latin typeface="Times New Roman" panose="02020603050405020304" pitchFamily="18" charset="0"/>
                <a:cs typeface="Times New Roman" panose="02020603050405020304" pitchFamily="18" charset="0"/>
              </a:rPr>
              <a:t>     - Minimal delay in data transmission</a:t>
            </a:r>
          </a:p>
        </p:txBody>
      </p:sp>
      <p:pic>
        <p:nvPicPr>
          <p:cNvPr id="6" name="Picture 5">
            <a:extLst>
              <a:ext uri="{FF2B5EF4-FFF2-40B4-BE49-F238E27FC236}">
                <a16:creationId xmlns:a16="http://schemas.microsoft.com/office/drawing/2014/main" id="{096E59A3-2E21-B86F-C5BB-37721298E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95" y="2469928"/>
            <a:ext cx="3915810" cy="25961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0262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84D88CC-4588-914F-F001-FA7DE1CDB33E}"/>
              </a:ext>
            </a:extLst>
          </p:cNvPr>
          <p:cNvGrpSpPr/>
          <p:nvPr/>
        </p:nvGrpSpPr>
        <p:grpSpPr>
          <a:xfrm>
            <a:off x="613922" y="2268008"/>
            <a:ext cx="472405" cy="159605"/>
            <a:chOff x="436640" y="2296000"/>
            <a:chExt cx="472405" cy="159605"/>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23A2837-A40E-C7AC-C9F7-4BBA62EA17AE}"/>
                    </a:ext>
                  </a:extLst>
                </p14:cNvPr>
                <p14:cNvContentPartPr/>
                <p14:nvPr/>
              </p14:nvContentPartPr>
              <p14:xfrm>
                <a:off x="436640" y="2377360"/>
                <a:ext cx="360" cy="360"/>
              </p14:xfrm>
            </p:contentPart>
          </mc:Choice>
          <mc:Fallback xmlns="">
            <p:pic>
              <p:nvPicPr>
                <p:cNvPr id="5" name="Ink 4">
                  <a:extLst>
                    <a:ext uri="{FF2B5EF4-FFF2-40B4-BE49-F238E27FC236}">
                      <a16:creationId xmlns:a16="http://schemas.microsoft.com/office/drawing/2014/main" id="{E23A2837-A40E-C7AC-C9F7-4BBA62EA17AE}"/>
                    </a:ext>
                  </a:extLst>
                </p:cNvPr>
                <p:cNvPicPr/>
                <p:nvPr/>
              </p:nvPicPr>
              <p:blipFill>
                <a:blip r:embed="rId4"/>
                <a:stretch>
                  <a:fillRect/>
                </a:stretch>
              </p:blipFill>
              <p:spPr>
                <a:xfrm>
                  <a:off x="374000" y="2314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FB8E80-0F29-BF94-8E66-FA6EBD09000E}"/>
                    </a:ext>
                  </a:extLst>
                </p14:cNvPr>
                <p14:cNvContentPartPr/>
                <p14:nvPr/>
              </p14:nvContentPartPr>
              <p14:xfrm>
                <a:off x="436640" y="2316520"/>
                <a:ext cx="360" cy="360"/>
              </p14:xfrm>
            </p:contentPart>
          </mc:Choice>
          <mc:Fallback xmlns="">
            <p:pic>
              <p:nvPicPr>
                <p:cNvPr id="6" name="Ink 5">
                  <a:extLst>
                    <a:ext uri="{FF2B5EF4-FFF2-40B4-BE49-F238E27FC236}">
                      <a16:creationId xmlns:a16="http://schemas.microsoft.com/office/drawing/2014/main" id="{BEFB8E80-0F29-BF94-8E66-FA6EBD09000E}"/>
                    </a:ext>
                  </a:extLst>
                </p:cNvPr>
                <p:cNvPicPr/>
                <p:nvPr/>
              </p:nvPicPr>
              <p:blipFill>
                <a:blip r:embed="rId4"/>
                <a:stretch>
                  <a:fillRect/>
                </a:stretch>
              </p:blipFill>
              <p:spPr>
                <a:xfrm>
                  <a:off x="374000" y="2253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9819CFC1-723C-A4D0-A478-1C2E70C2F352}"/>
                    </a:ext>
                  </a:extLst>
                </p14:cNvPr>
                <p14:cNvContentPartPr/>
                <p14:nvPr/>
              </p14:nvContentPartPr>
              <p14:xfrm>
                <a:off x="528080" y="2296000"/>
                <a:ext cx="360" cy="360"/>
              </p14:xfrm>
            </p:contentPart>
          </mc:Choice>
          <mc:Fallback xmlns="">
            <p:pic>
              <p:nvPicPr>
                <p:cNvPr id="8" name="Ink 7">
                  <a:extLst>
                    <a:ext uri="{FF2B5EF4-FFF2-40B4-BE49-F238E27FC236}">
                      <a16:creationId xmlns:a16="http://schemas.microsoft.com/office/drawing/2014/main" id="{9819CFC1-723C-A4D0-A478-1C2E70C2F352}"/>
                    </a:ext>
                  </a:extLst>
                </p:cNvPr>
                <p:cNvPicPr/>
                <p:nvPr/>
              </p:nvPicPr>
              <p:blipFill>
                <a:blip r:embed="rId4"/>
                <a:stretch>
                  <a:fillRect/>
                </a:stretch>
              </p:blipFill>
              <p:spPr>
                <a:xfrm>
                  <a:off x="465080" y="22330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A52FB75-9546-7A07-A863-AA80E2E6D531}"/>
                    </a:ext>
                  </a:extLst>
                </p14:cNvPr>
                <p14:cNvContentPartPr/>
                <p14:nvPr/>
              </p14:nvContentPartPr>
              <p14:xfrm>
                <a:off x="528080" y="2438560"/>
                <a:ext cx="360" cy="360"/>
              </p14:xfrm>
            </p:contentPart>
          </mc:Choice>
          <mc:Fallback xmlns="">
            <p:pic>
              <p:nvPicPr>
                <p:cNvPr id="10" name="Ink 9">
                  <a:extLst>
                    <a:ext uri="{FF2B5EF4-FFF2-40B4-BE49-F238E27FC236}">
                      <a16:creationId xmlns:a16="http://schemas.microsoft.com/office/drawing/2014/main" id="{8A52FB75-9546-7A07-A863-AA80E2E6D531}"/>
                    </a:ext>
                  </a:extLst>
                </p:cNvPr>
                <p:cNvPicPr/>
                <p:nvPr/>
              </p:nvPicPr>
              <p:blipFill>
                <a:blip r:embed="rId4"/>
                <a:stretch>
                  <a:fillRect/>
                </a:stretch>
              </p:blipFill>
              <p:spPr>
                <a:xfrm>
                  <a:off x="465080" y="2375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1F04AE8-23D0-7467-6AAB-98A5DAFA0108}"/>
                    </a:ext>
                  </a:extLst>
                </p14:cNvPr>
                <p14:cNvContentPartPr/>
                <p14:nvPr/>
              </p14:nvContentPartPr>
              <p14:xfrm>
                <a:off x="599360" y="2438560"/>
                <a:ext cx="360" cy="360"/>
              </p14:xfrm>
            </p:contentPart>
          </mc:Choice>
          <mc:Fallback xmlns="">
            <p:pic>
              <p:nvPicPr>
                <p:cNvPr id="11" name="Ink 10">
                  <a:extLst>
                    <a:ext uri="{FF2B5EF4-FFF2-40B4-BE49-F238E27FC236}">
                      <a16:creationId xmlns:a16="http://schemas.microsoft.com/office/drawing/2014/main" id="{71F04AE8-23D0-7467-6AAB-98A5DAFA0108}"/>
                    </a:ext>
                  </a:extLst>
                </p:cNvPr>
                <p:cNvPicPr/>
                <p:nvPr/>
              </p:nvPicPr>
              <p:blipFill>
                <a:blip r:embed="rId4"/>
                <a:stretch>
                  <a:fillRect/>
                </a:stretch>
              </p:blipFill>
              <p:spPr>
                <a:xfrm>
                  <a:off x="536720" y="2375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D488D77-C9B7-311E-33A9-96E98D96D106}"/>
                    </a:ext>
                  </a:extLst>
                </p14:cNvPr>
                <p14:cNvContentPartPr/>
                <p14:nvPr/>
              </p14:nvContentPartPr>
              <p14:xfrm>
                <a:off x="629600" y="2427760"/>
                <a:ext cx="360" cy="360"/>
              </p14:xfrm>
            </p:contentPart>
          </mc:Choice>
          <mc:Fallback xmlns="">
            <p:pic>
              <p:nvPicPr>
                <p:cNvPr id="12" name="Ink 11">
                  <a:extLst>
                    <a:ext uri="{FF2B5EF4-FFF2-40B4-BE49-F238E27FC236}">
                      <a16:creationId xmlns:a16="http://schemas.microsoft.com/office/drawing/2014/main" id="{5D488D77-C9B7-311E-33A9-96E98D96D106}"/>
                    </a:ext>
                  </a:extLst>
                </p:cNvPr>
                <p:cNvPicPr/>
                <p:nvPr/>
              </p:nvPicPr>
              <p:blipFill>
                <a:blip r:embed="rId4"/>
                <a:stretch>
                  <a:fillRect/>
                </a:stretch>
              </p:blipFill>
              <p:spPr>
                <a:xfrm>
                  <a:off x="566960" y="23651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EE3C629-09E6-D044-D629-D18E6D99D229}"/>
                    </a:ext>
                  </a:extLst>
                </p14:cNvPr>
                <p14:cNvContentPartPr/>
                <p14:nvPr/>
              </p14:nvContentPartPr>
              <p14:xfrm>
                <a:off x="771800" y="2448640"/>
                <a:ext cx="360" cy="360"/>
              </p14:xfrm>
            </p:contentPart>
          </mc:Choice>
          <mc:Fallback xmlns="">
            <p:pic>
              <p:nvPicPr>
                <p:cNvPr id="14" name="Ink 13">
                  <a:extLst>
                    <a:ext uri="{FF2B5EF4-FFF2-40B4-BE49-F238E27FC236}">
                      <a16:creationId xmlns:a16="http://schemas.microsoft.com/office/drawing/2014/main" id="{2EE3C629-09E6-D044-D629-D18E6D99D229}"/>
                    </a:ext>
                  </a:extLst>
                </p:cNvPr>
                <p:cNvPicPr/>
                <p:nvPr/>
              </p:nvPicPr>
              <p:blipFill>
                <a:blip r:embed="rId4"/>
                <a:stretch>
                  <a:fillRect/>
                </a:stretch>
              </p:blipFill>
              <p:spPr>
                <a:xfrm>
                  <a:off x="709160" y="2385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BE1A78C-5DAA-E64F-079E-F3912FF05F88}"/>
                    </a:ext>
                  </a:extLst>
                </p14:cNvPr>
                <p14:cNvContentPartPr/>
                <p14:nvPr/>
              </p14:nvContentPartPr>
              <p14:xfrm>
                <a:off x="629600" y="2306080"/>
                <a:ext cx="360" cy="360"/>
              </p14:xfrm>
            </p:contentPart>
          </mc:Choice>
          <mc:Fallback xmlns="">
            <p:pic>
              <p:nvPicPr>
                <p:cNvPr id="16" name="Ink 15">
                  <a:extLst>
                    <a:ext uri="{FF2B5EF4-FFF2-40B4-BE49-F238E27FC236}">
                      <a16:creationId xmlns:a16="http://schemas.microsoft.com/office/drawing/2014/main" id="{8BE1A78C-5DAA-E64F-079E-F3912FF05F88}"/>
                    </a:ext>
                  </a:extLst>
                </p:cNvPr>
                <p:cNvPicPr/>
                <p:nvPr/>
              </p:nvPicPr>
              <p:blipFill>
                <a:blip r:embed="rId4"/>
                <a:stretch>
                  <a:fillRect/>
                </a:stretch>
              </p:blipFill>
              <p:spPr>
                <a:xfrm>
                  <a:off x="566960" y="22430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B70D03CD-F27B-EFD5-DD78-EC90408109AA}"/>
                    </a:ext>
                  </a:extLst>
                </p14:cNvPr>
                <p14:cNvContentPartPr/>
                <p14:nvPr/>
              </p14:nvContentPartPr>
              <p14:xfrm>
                <a:off x="822560" y="2316520"/>
                <a:ext cx="360" cy="360"/>
              </p14:xfrm>
            </p:contentPart>
          </mc:Choice>
          <mc:Fallback xmlns="">
            <p:pic>
              <p:nvPicPr>
                <p:cNvPr id="18" name="Ink 17">
                  <a:extLst>
                    <a:ext uri="{FF2B5EF4-FFF2-40B4-BE49-F238E27FC236}">
                      <a16:creationId xmlns:a16="http://schemas.microsoft.com/office/drawing/2014/main" id="{B70D03CD-F27B-EFD5-DD78-EC90408109AA}"/>
                    </a:ext>
                  </a:extLst>
                </p:cNvPr>
                <p:cNvPicPr/>
                <p:nvPr/>
              </p:nvPicPr>
              <p:blipFill>
                <a:blip r:embed="rId4"/>
                <a:stretch>
                  <a:fillRect/>
                </a:stretch>
              </p:blipFill>
              <p:spPr>
                <a:xfrm>
                  <a:off x="759920" y="2253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E47F4890-9578-8402-D4FD-325FCB91B76E}"/>
                    </a:ext>
                  </a:extLst>
                </p14:cNvPr>
                <p14:cNvContentPartPr/>
                <p14:nvPr/>
              </p14:nvContentPartPr>
              <p14:xfrm>
                <a:off x="741560" y="2316520"/>
                <a:ext cx="360" cy="360"/>
              </p14:xfrm>
            </p:contentPart>
          </mc:Choice>
          <mc:Fallback xmlns="">
            <p:pic>
              <p:nvPicPr>
                <p:cNvPr id="19" name="Ink 18">
                  <a:extLst>
                    <a:ext uri="{FF2B5EF4-FFF2-40B4-BE49-F238E27FC236}">
                      <a16:creationId xmlns:a16="http://schemas.microsoft.com/office/drawing/2014/main" id="{E47F4890-9578-8402-D4FD-325FCB91B76E}"/>
                    </a:ext>
                  </a:extLst>
                </p:cNvPr>
                <p:cNvPicPr/>
                <p:nvPr/>
              </p:nvPicPr>
              <p:blipFill>
                <a:blip r:embed="rId4"/>
                <a:stretch>
                  <a:fillRect/>
                </a:stretch>
              </p:blipFill>
              <p:spPr>
                <a:xfrm>
                  <a:off x="678920" y="2253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83FE6F21-1305-EEEE-340B-972323A51E93}"/>
                    </a:ext>
                  </a:extLst>
                </p14:cNvPr>
                <p14:cNvContentPartPr/>
                <p14:nvPr/>
              </p14:nvContentPartPr>
              <p14:xfrm>
                <a:off x="883760" y="2336680"/>
                <a:ext cx="360" cy="360"/>
              </p14:xfrm>
            </p:contentPart>
          </mc:Choice>
          <mc:Fallback xmlns="">
            <p:pic>
              <p:nvPicPr>
                <p:cNvPr id="21" name="Ink 20">
                  <a:extLst>
                    <a:ext uri="{FF2B5EF4-FFF2-40B4-BE49-F238E27FC236}">
                      <a16:creationId xmlns:a16="http://schemas.microsoft.com/office/drawing/2014/main" id="{83FE6F21-1305-EEEE-340B-972323A51E93}"/>
                    </a:ext>
                  </a:extLst>
                </p:cNvPr>
                <p:cNvPicPr/>
                <p:nvPr/>
              </p:nvPicPr>
              <p:blipFill>
                <a:blip r:embed="rId4"/>
                <a:stretch>
                  <a:fillRect/>
                </a:stretch>
              </p:blipFill>
              <p:spPr>
                <a:xfrm>
                  <a:off x="820760" y="22740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9867E60B-9AD1-8C05-A87E-5A358D67DFC7}"/>
                    </a:ext>
                  </a:extLst>
                </p14:cNvPr>
                <p14:cNvContentPartPr/>
                <p14:nvPr/>
              </p14:nvContentPartPr>
              <p14:xfrm>
                <a:off x="855045" y="2455245"/>
                <a:ext cx="360" cy="360"/>
              </p14:xfrm>
            </p:contentPart>
          </mc:Choice>
          <mc:Fallback xmlns="">
            <p:pic>
              <p:nvPicPr>
                <p:cNvPr id="23" name="Ink 22">
                  <a:extLst>
                    <a:ext uri="{FF2B5EF4-FFF2-40B4-BE49-F238E27FC236}">
                      <a16:creationId xmlns:a16="http://schemas.microsoft.com/office/drawing/2014/main" id="{9867E60B-9AD1-8C05-A87E-5A358D67DFC7}"/>
                    </a:ext>
                  </a:extLst>
                </p:cNvPr>
                <p:cNvPicPr/>
                <p:nvPr/>
              </p:nvPicPr>
              <p:blipFill>
                <a:blip r:embed="rId4"/>
                <a:stretch>
                  <a:fillRect/>
                </a:stretch>
              </p:blipFill>
              <p:spPr>
                <a:xfrm>
                  <a:off x="792405" y="239260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CEA8B7BD-287B-E77D-2EFB-A4EFFFECFAEB}"/>
                    </a:ext>
                  </a:extLst>
                </p14:cNvPr>
                <p14:cNvContentPartPr/>
                <p14:nvPr/>
              </p14:nvContentPartPr>
              <p14:xfrm>
                <a:off x="908685" y="2413485"/>
                <a:ext cx="360" cy="360"/>
              </p14:xfrm>
            </p:contentPart>
          </mc:Choice>
          <mc:Fallback xmlns="">
            <p:pic>
              <p:nvPicPr>
                <p:cNvPr id="25" name="Ink 24">
                  <a:extLst>
                    <a:ext uri="{FF2B5EF4-FFF2-40B4-BE49-F238E27FC236}">
                      <a16:creationId xmlns:a16="http://schemas.microsoft.com/office/drawing/2014/main" id="{CEA8B7BD-287B-E77D-2EFB-A4EFFFECFAEB}"/>
                    </a:ext>
                  </a:extLst>
                </p:cNvPr>
                <p:cNvPicPr/>
                <p:nvPr/>
              </p:nvPicPr>
              <p:blipFill>
                <a:blip r:embed="rId4"/>
                <a:stretch>
                  <a:fillRect/>
                </a:stretch>
              </p:blipFill>
              <p:spPr>
                <a:xfrm>
                  <a:off x="845685" y="2350845"/>
                  <a:ext cx="126000" cy="126000"/>
                </a:xfrm>
                <a:prstGeom prst="rect">
                  <a:avLst/>
                </a:prstGeom>
              </p:spPr>
            </p:pic>
          </mc:Fallback>
        </mc:AlternateContent>
      </p:grpSp>
      <p:sp>
        <p:nvSpPr>
          <p:cNvPr id="27" name="TextBox 26">
            <a:extLst>
              <a:ext uri="{FF2B5EF4-FFF2-40B4-BE49-F238E27FC236}">
                <a16:creationId xmlns:a16="http://schemas.microsoft.com/office/drawing/2014/main" id="{E0B38188-F1DB-AC86-D60C-82113AED917A}"/>
              </a:ext>
            </a:extLst>
          </p:cNvPr>
          <p:cNvSpPr txBox="1"/>
          <p:nvPr/>
        </p:nvSpPr>
        <p:spPr>
          <a:xfrm>
            <a:off x="1706880" y="779085"/>
            <a:ext cx="302768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USB Cam Module:</a:t>
            </a:r>
          </a:p>
        </p:txBody>
      </p:sp>
      <p:sp>
        <p:nvSpPr>
          <p:cNvPr id="28" name="TextBox 27">
            <a:extLst>
              <a:ext uri="{FF2B5EF4-FFF2-40B4-BE49-F238E27FC236}">
                <a16:creationId xmlns:a16="http://schemas.microsoft.com/office/drawing/2014/main" id="{CE9E1239-6803-A36D-F194-810109705AE7}"/>
              </a:ext>
            </a:extLst>
          </p:cNvPr>
          <p:cNvSpPr txBox="1"/>
          <p:nvPr/>
        </p:nvSpPr>
        <p:spPr>
          <a:xfrm>
            <a:off x="4257160" y="1424348"/>
            <a:ext cx="7193280" cy="4864217"/>
          </a:xfrm>
          <a:prstGeom prst="rect">
            <a:avLst/>
          </a:prstGeom>
          <a:noFill/>
        </p:spPr>
        <p:txBody>
          <a:bodyPr wrap="square" rtlCol="0">
            <a:spAutoFit/>
          </a:bodyPr>
          <a:lstStyle/>
          <a:p>
            <a:pPr algn="just">
              <a:lnSpc>
                <a:spcPct val="150000"/>
              </a:lnSpc>
            </a:pPr>
            <a:r>
              <a:rPr lang="en-US" sz="1900" dirty="0">
                <a:latin typeface="Times New Roman" panose="02020603050405020304" pitchFamily="18" charset="0"/>
                <a:cs typeface="Times New Roman" panose="02020603050405020304" pitchFamily="18" charset="0"/>
              </a:rPr>
              <a:t>1. Capture Function:</a:t>
            </a:r>
          </a:p>
          <a:p>
            <a:pPr algn="just">
              <a:lnSpc>
                <a:spcPct val="150000"/>
              </a:lnSpc>
            </a:pPr>
            <a:r>
              <a:rPr lang="en-US" sz="1900" dirty="0">
                <a:latin typeface="Times New Roman" panose="02020603050405020304" pitchFamily="18" charset="0"/>
                <a:cs typeface="Times New Roman" panose="02020603050405020304" pitchFamily="18" charset="0"/>
              </a:rPr>
              <a:t>   - Essential for facial data in biometric authentication.</a:t>
            </a:r>
          </a:p>
          <a:p>
            <a:pPr algn="just">
              <a:lnSpc>
                <a:spcPct val="150000"/>
              </a:lnSpc>
            </a:pPr>
            <a:r>
              <a:rPr lang="en-US" sz="1900" dirty="0">
                <a:latin typeface="Times New Roman" panose="02020603050405020304" pitchFamily="18" charset="0"/>
                <a:cs typeface="Times New Roman" panose="02020603050405020304" pitchFamily="18" charset="0"/>
              </a:rPr>
              <a:t>2. Technical Specifications:</a:t>
            </a:r>
          </a:p>
          <a:p>
            <a:pPr algn="just">
              <a:lnSpc>
                <a:spcPct val="150000"/>
              </a:lnSpc>
            </a:pPr>
            <a:r>
              <a:rPr lang="en-US" sz="1900" dirty="0">
                <a:latin typeface="Times New Roman" panose="02020603050405020304" pitchFamily="18" charset="0"/>
                <a:cs typeface="Times New Roman" panose="02020603050405020304" pitchFamily="18" charset="0"/>
              </a:rPr>
              <a:t>   - High resolution for clear facial images.</a:t>
            </a:r>
          </a:p>
          <a:p>
            <a:pPr algn="just">
              <a:lnSpc>
                <a:spcPct val="150000"/>
              </a:lnSpc>
            </a:pPr>
            <a:r>
              <a:rPr lang="en-US" sz="1900" dirty="0">
                <a:latin typeface="Times New Roman" panose="02020603050405020304" pitchFamily="18" charset="0"/>
                <a:cs typeface="Times New Roman" panose="02020603050405020304" pitchFamily="18" charset="0"/>
              </a:rPr>
              <a:t>   - Support Real-time frame rate identification.</a:t>
            </a:r>
          </a:p>
          <a:p>
            <a:pPr algn="just">
              <a:lnSpc>
                <a:spcPct val="150000"/>
              </a:lnSpc>
            </a:pPr>
            <a:r>
              <a:rPr lang="en-US" sz="1900" dirty="0">
                <a:latin typeface="Times New Roman" panose="02020603050405020304" pitchFamily="18" charset="0"/>
                <a:cs typeface="Times New Roman" panose="02020603050405020304" pitchFamily="18" charset="0"/>
              </a:rPr>
              <a:t>3. Integration:</a:t>
            </a:r>
          </a:p>
          <a:p>
            <a:pPr algn="just">
              <a:lnSpc>
                <a:spcPct val="150000"/>
              </a:lnSpc>
            </a:pPr>
            <a:r>
              <a:rPr lang="en-US" sz="1900" dirty="0">
                <a:latin typeface="Times New Roman" panose="02020603050405020304" pitchFamily="18" charset="0"/>
                <a:cs typeface="Times New Roman" panose="02020603050405020304" pitchFamily="18" charset="0"/>
              </a:rPr>
              <a:t>   - Seamlessly interfaces Raspberry Pi.</a:t>
            </a:r>
          </a:p>
          <a:p>
            <a:pPr algn="just">
              <a:lnSpc>
                <a:spcPct val="150000"/>
              </a:lnSpc>
            </a:pPr>
            <a:r>
              <a:rPr lang="en-US" sz="1900" dirty="0">
                <a:latin typeface="Times New Roman" panose="02020603050405020304" pitchFamily="18" charset="0"/>
                <a:cs typeface="Times New Roman" panose="02020603050405020304" pitchFamily="18" charset="0"/>
              </a:rPr>
              <a:t>   - Supports efficient data transfer for facial recognition.</a:t>
            </a:r>
          </a:p>
          <a:p>
            <a:pPr algn="just">
              <a:lnSpc>
                <a:spcPct val="150000"/>
              </a:lnSpc>
            </a:pPr>
            <a:r>
              <a:rPr lang="en-US" sz="1900" dirty="0">
                <a:latin typeface="Times New Roman" panose="02020603050405020304" pitchFamily="18" charset="0"/>
                <a:cs typeface="Times New Roman" panose="02020603050405020304" pitchFamily="18" charset="0"/>
              </a:rPr>
              <a:t>4. Security:</a:t>
            </a:r>
          </a:p>
          <a:p>
            <a:pPr algn="just">
              <a:lnSpc>
                <a:spcPct val="150000"/>
              </a:lnSpc>
            </a:pPr>
            <a:r>
              <a:rPr lang="en-US" sz="1900" dirty="0">
                <a:latin typeface="Times New Roman" panose="02020603050405020304" pitchFamily="18" charset="0"/>
                <a:cs typeface="Times New Roman" panose="02020603050405020304" pitchFamily="18" charset="0"/>
              </a:rPr>
              <a:t>   - Implements encryption for secure storage and transmission.</a:t>
            </a:r>
          </a:p>
          <a:p>
            <a:pPr algn="just">
              <a:lnSpc>
                <a:spcPct val="150000"/>
              </a:lnSpc>
            </a:pPr>
            <a:r>
              <a:rPr lang="en-US" sz="1900" dirty="0">
                <a:latin typeface="Times New Roman" panose="02020603050405020304" pitchFamily="18" charset="0"/>
                <a:cs typeface="Times New Roman" panose="02020603050405020304" pitchFamily="18" charset="0"/>
              </a:rPr>
              <a:t>   - Controls access to authorized personnel.</a:t>
            </a:r>
          </a:p>
        </p:txBody>
      </p:sp>
      <p:pic>
        <p:nvPicPr>
          <p:cNvPr id="4" name="Picture 3">
            <a:extLst>
              <a:ext uri="{FF2B5EF4-FFF2-40B4-BE49-F238E27FC236}">
                <a16:creationId xmlns:a16="http://schemas.microsoft.com/office/drawing/2014/main" id="{10BC4349-00D0-44B4-CFCE-9C8784AB6300}"/>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484711" y="2068161"/>
            <a:ext cx="3531888" cy="31009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29994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BAAD5-9571-E432-1AF2-BC0994D23336}"/>
              </a:ext>
            </a:extLst>
          </p:cNvPr>
          <p:cNvSpPr txBox="1"/>
          <p:nvPr/>
        </p:nvSpPr>
        <p:spPr>
          <a:xfrm>
            <a:off x="1705170" y="711072"/>
            <a:ext cx="6097554"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Webpage:</a:t>
            </a:r>
          </a:p>
        </p:txBody>
      </p:sp>
      <p:pic>
        <p:nvPicPr>
          <p:cNvPr id="5" name="Picture 4">
            <a:extLst>
              <a:ext uri="{FF2B5EF4-FFF2-40B4-BE49-F238E27FC236}">
                <a16:creationId xmlns:a16="http://schemas.microsoft.com/office/drawing/2014/main" id="{222C8358-61B9-EB61-48A1-777CB62809E2}"/>
              </a:ext>
            </a:extLst>
          </p:cNvPr>
          <p:cNvPicPr>
            <a:picLocks noChangeAspect="1"/>
          </p:cNvPicPr>
          <p:nvPr/>
        </p:nvPicPr>
        <p:blipFill rotWithShape="1">
          <a:blip r:embed="rId2">
            <a:extLst>
              <a:ext uri="{28A0092B-C50C-407E-A947-70E740481C1C}">
                <a14:useLocalDpi xmlns:a14="http://schemas.microsoft.com/office/drawing/2010/main" val="0"/>
              </a:ext>
            </a:extLst>
          </a:blip>
          <a:srcRect t="1" r="1903" b="240"/>
          <a:stretch/>
        </p:blipFill>
        <p:spPr>
          <a:xfrm>
            <a:off x="945503" y="1329625"/>
            <a:ext cx="10381860" cy="5259640"/>
          </a:xfrm>
          <a:prstGeom prst="rect">
            <a:avLst/>
          </a:prstGeom>
        </p:spPr>
      </p:pic>
    </p:spTree>
    <p:extLst>
      <p:ext uri="{BB962C8B-B14F-4D97-AF65-F5344CB8AC3E}">
        <p14:creationId xmlns:p14="http://schemas.microsoft.com/office/powerpoint/2010/main" val="2711516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isp">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1064</TotalTime>
  <Words>1019</Words>
  <Application>Microsoft Office PowerPoint</Application>
  <PresentationFormat>Widescreen</PresentationFormat>
  <Paragraphs>118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Times New Roman</vt:lpstr>
      <vt:lpstr>Wingdings 3</vt:lpstr>
      <vt:lpstr>Wisp</vt:lpstr>
      <vt:lpstr>IntelliBallot: A Innovative Fusion of Biometrics for Secure Voting</vt:lpstr>
      <vt:lpstr>Abstract:</vt:lpstr>
      <vt:lpstr>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Hybrid Biometric Electronic Voting System: Integrating Finger Print and Face Recognition</dc:title>
  <dc:creator>pichika hem chandra sai santhosh</dc:creator>
  <cp:lastModifiedBy>pichika hem chandra sai santhosh</cp:lastModifiedBy>
  <cp:revision>8</cp:revision>
  <dcterms:created xsi:type="dcterms:W3CDTF">2024-02-01T10:28:14Z</dcterms:created>
  <dcterms:modified xsi:type="dcterms:W3CDTF">2024-05-17T14:47:23Z</dcterms:modified>
</cp:coreProperties>
</file>